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tags/tag34.xml" ContentType="application/vnd.openxmlformats-officedocument.presentationml.tags+xml"/>
  <Override PartName="/ppt/tags/tag52.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tags/tag3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Default Extension="gif" ContentType="image/gif"/>
  <Override PartName="/ppt/tags/tag53.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tags/tag54.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tags/tag43.xml" ContentType="application/vnd.openxmlformats-officedocument.presentationml.tags+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44.xml" ContentType="application/vnd.openxmlformats-officedocument.presentationml.notesSlide+xml"/>
  <Override PartName="/ppt/tags/tag48.xml" ContentType="application/vnd.openxmlformats-officedocument.presentationml.tags+xml"/>
  <Override PartName="/ppt/slides/slide20.xml" ContentType="application/vnd.openxmlformats-officedocument.presentationml.slide+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tags/tag55.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Default Extension="mp4" ContentType="video/mp4"/>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6"/>
  </p:notesMasterIdLst>
  <p:sldIdLst>
    <p:sldId id="270" r:id="rId2"/>
    <p:sldId id="332" r:id="rId3"/>
    <p:sldId id="258" r:id="rId4"/>
    <p:sldId id="336" r:id="rId5"/>
    <p:sldId id="273" r:id="rId6"/>
    <p:sldId id="333" r:id="rId7"/>
    <p:sldId id="277" r:id="rId8"/>
    <p:sldId id="276" r:id="rId9"/>
    <p:sldId id="278" r:id="rId10"/>
    <p:sldId id="330" r:id="rId11"/>
    <p:sldId id="279" r:id="rId12"/>
    <p:sldId id="289" r:id="rId13"/>
    <p:sldId id="290" r:id="rId14"/>
    <p:sldId id="284" r:id="rId15"/>
    <p:sldId id="283" r:id="rId16"/>
    <p:sldId id="291" r:id="rId17"/>
    <p:sldId id="292" r:id="rId18"/>
    <p:sldId id="331" r:id="rId19"/>
    <p:sldId id="288" r:id="rId20"/>
    <p:sldId id="293" r:id="rId21"/>
    <p:sldId id="295" r:id="rId22"/>
    <p:sldId id="296" r:id="rId23"/>
    <p:sldId id="297" r:id="rId24"/>
    <p:sldId id="261" r:id="rId25"/>
    <p:sldId id="310" r:id="rId26"/>
    <p:sldId id="298" r:id="rId27"/>
    <p:sldId id="299" r:id="rId28"/>
    <p:sldId id="300" r:id="rId29"/>
    <p:sldId id="294" r:id="rId30"/>
    <p:sldId id="311" r:id="rId31"/>
    <p:sldId id="301" r:id="rId32"/>
    <p:sldId id="302" r:id="rId33"/>
    <p:sldId id="303" r:id="rId34"/>
    <p:sldId id="304" r:id="rId35"/>
    <p:sldId id="264" r:id="rId36"/>
    <p:sldId id="305" r:id="rId37"/>
    <p:sldId id="306" r:id="rId38"/>
    <p:sldId id="307" r:id="rId39"/>
    <p:sldId id="265" r:id="rId40"/>
    <p:sldId id="312" r:id="rId41"/>
    <p:sldId id="259" r:id="rId42"/>
    <p:sldId id="260" r:id="rId43"/>
    <p:sldId id="269" r:id="rId44"/>
    <p:sldId id="309" r:id="rId45"/>
    <p:sldId id="314" r:id="rId46"/>
    <p:sldId id="322" r:id="rId47"/>
    <p:sldId id="321" r:id="rId48"/>
    <p:sldId id="323" r:id="rId49"/>
    <p:sldId id="324" r:id="rId50"/>
    <p:sldId id="338" r:id="rId51"/>
    <p:sldId id="335" r:id="rId52"/>
    <p:sldId id="326" r:id="rId53"/>
    <p:sldId id="337" r:id="rId54"/>
    <p:sldId id="328" r:id="rId55"/>
  </p:sldIdLst>
  <p:sldSz cx="9906000" cy="6858000" type="A4"/>
  <p:notesSz cx="6858000" cy="9144000"/>
  <p:custDataLst>
    <p:tags r:id="rId5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p:present/>
    <p:sldAll/>
    <p:penClr>
      <a:prstClr val="red"/>
    </p:penClr>
  </p:showPr>
  <p:clrMru>
    <a:srgbClr val="339933"/>
    <a:srgbClr val="B11317"/>
    <a:srgbClr val="5E0A0C"/>
    <a:srgbClr val="A11214"/>
    <a:srgbClr val="1A4E1A"/>
    <a:srgbClr val="003760"/>
    <a:srgbClr val="226822"/>
    <a:srgbClr val="337DBA"/>
    <a:srgbClr val="960096"/>
    <a:srgbClr val="BD151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935" autoAdjust="0"/>
    <p:restoredTop sz="94650" autoAdjust="0"/>
  </p:normalViewPr>
  <p:slideViewPr>
    <p:cSldViewPr snapToGrid="0">
      <p:cViewPr>
        <p:scale>
          <a:sx n="86" d="100"/>
          <a:sy n="86" d="100"/>
        </p:scale>
        <p:origin x="-1278" y="-90"/>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CD2CEE-653E-47D5-A78E-DCA93BFF86D9}" type="datetimeFigureOut">
              <a:rPr lang="en-US" smtClean="0"/>
              <a:pPr/>
              <a:t>1/20/2021</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B82058-0E73-4AEC-8168-14FD9205F3F8}" type="slidenum">
              <a:rPr lang="en-US" smtClean="0"/>
              <a:pPr/>
              <a:t>‹#›</a:t>
            </a:fld>
            <a:endParaRPr lang="en-US"/>
          </a:p>
        </p:txBody>
      </p:sp>
    </p:spTree>
    <p:extLst>
      <p:ext uri="{BB962C8B-B14F-4D97-AF65-F5344CB8AC3E}">
        <p14:creationId xmlns:p14="http://schemas.microsoft.com/office/powerpoint/2010/main" xmlns="" val="3008246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12</a:t>
            </a:fld>
            <a:endParaRPr lang="en-US"/>
          </a:p>
        </p:txBody>
      </p:sp>
    </p:spTree>
    <p:extLst>
      <p:ext uri="{BB962C8B-B14F-4D97-AF65-F5344CB8AC3E}">
        <p14:creationId xmlns:p14="http://schemas.microsoft.com/office/powerpoint/2010/main" xmlns="" val="961022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13</a:t>
            </a:fld>
            <a:endParaRPr lang="en-US"/>
          </a:p>
        </p:txBody>
      </p:sp>
    </p:spTree>
    <p:extLst>
      <p:ext uri="{BB962C8B-B14F-4D97-AF65-F5344CB8AC3E}">
        <p14:creationId xmlns:p14="http://schemas.microsoft.com/office/powerpoint/2010/main" xmlns="" val="2133829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16</a:t>
            </a:fld>
            <a:endParaRPr lang="en-US"/>
          </a:p>
        </p:txBody>
      </p:sp>
    </p:spTree>
    <p:extLst>
      <p:ext uri="{BB962C8B-B14F-4D97-AF65-F5344CB8AC3E}">
        <p14:creationId xmlns:p14="http://schemas.microsoft.com/office/powerpoint/2010/main" xmlns="" val="2348984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17</a:t>
            </a:fld>
            <a:endParaRPr lang="en-US"/>
          </a:p>
        </p:txBody>
      </p:sp>
    </p:spTree>
    <p:extLst>
      <p:ext uri="{BB962C8B-B14F-4D97-AF65-F5344CB8AC3E}">
        <p14:creationId xmlns:p14="http://schemas.microsoft.com/office/powerpoint/2010/main" xmlns="" val="3757461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22</a:t>
            </a:fld>
            <a:endParaRPr lang="en-US"/>
          </a:p>
        </p:txBody>
      </p:sp>
    </p:spTree>
    <p:extLst>
      <p:ext uri="{BB962C8B-B14F-4D97-AF65-F5344CB8AC3E}">
        <p14:creationId xmlns:p14="http://schemas.microsoft.com/office/powerpoint/2010/main" xmlns="" val="1595592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23</a:t>
            </a:fld>
            <a:endParaRPr lang="en-US"/>
          </a:p>
        </p:txBody>
      </p:sp>
    </p:spTree>
    <p:extLst>
      <p:ext uri="{BB962C8B-B14F-4D97-AF65-F5344CB8AC3E}">
        <p14:creationId xmlns:p14="http://schemas.microsoft.com/office/powerpoint/2010/main" xmlns="" val="1276224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27</a:t>
            </a:fld>
            <a:endParaRPr lang="en-US"/>
          </a:p>
        </p:txBody>
      </p:sp>
    </p:spTree>
    <p:extLst>
      <p:ext uri="{BB962C8B-B14F-4D97-AF65-F5344CB8AC3E}">
        <p14:creationId xmlns:p14="http://schemas.microsoft.com/office/powerpoint/2010/main" xmlns="" val="18005351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28</a:t>
            </a:fld>
            <a:endParaRPr lang="en-US"/>
          </a:p>
        </p:txBody>
      </p:sp>
    </p:spTree>
    <p:extLst>
      <p:ext uri="{BB962C8B-B14F-4D97-AF65-F5344CB8AC3E}">
        <p14:creationId xmlns:p14="http://schemas.microsoft.com/office/powerpoint/2010/main" xmlns="" val="3121466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33</a:t>
            </a:fld>
            <a:endParaRPr lang="en-US"/>
          </a:p>
        </p:txBody>
      </p:sp>
    </p:spTree>
    <p:extLst>
      <p:ext uri="{BB962C8B-B14F-4D97-AF65-F5344CB8AC3E}">
        <p14:creationId xmlns:p14="http://schemas.microsoft.com/office/powerpoint/2010/main" xmlns="" val="9154517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34</a:t>
            </a:fld>
            <a:endParaRPr lang="en-US"/>
          </a:p>
        </p:txBody>
      </p:sp>
    </p:spTree>
    <p:extLst>
      <p:ext uri="{BB962C8B-B14F-4D97-AF65-F5344CB8AC3E}">
        <p14:creationId xmlns:p14="http://schemas.microsoft.com/office/powerpoint/2010/main" xmlns="" val="11416746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37</a:t>
            </a:fld>
            <a:endParaRPr lang="en-US"/>
          </a:p>
        </p:txBody>
      </p:sp>
    </p:spTree>
    <p:extLst>
      <p:ext uri="{BB962C8B-B14F-4D97-AF65-F5344CB8AC3E}">
        <p14:creationId xmlns:p14="http://schemas.microsoft.com/office/powerpoint/2010/main" xmlns="" val="34577054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38</a:t>
            </a:fld>
            <a:endParaRPr lang="en-US"/>
          </a:p>
        </p:txBody>
      </p:sp>
    </p:spTree>
    <p:extLst>
      <p:ext uri="{BB962C8B-B14F-4D97-AF65-F5344CB8AC3E}">
        <p14:creationId xmlns:p14="http://schemas.microsoft.com/office/powerpoint/2010/main" xmlns="" val="4034770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52</a:t>
            </a:fld>
            <a:endParaRPr lang="en-US"/>
          </a:p>
        </p:txBody>
      </p:sp>
    </p:spTree>
    <p:extLst>
      <p:ext uri="{BB962C8B-B14F-4D97-AF65-F5344CB8AC3E}">
        <p14:creationId xmlns:p14="http://schemas.microsoft.com/office/powerpoint/2010/main" xmlns="" val="27724242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54</a:t>
            </a:fld>
            <a:endParaRPr lang="en-US"/>
          </a:p>
        </p:txBody>
      </p:sp>
    </p:spTree>
    <p:extLst>
      <p:ext uri="{BB962C8B-B14F-4D97-AF65-F5344CB8AC3E}">
        <p14:creationId xmlns:p14="http://schemas.microsoft.com/office/powerpoint/2010/main" xmlns="" val="3158851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7</a:t>
            </a:fld>
            <a:endParaRPr lang="en-US"/>
          </a:p>
        </p:txBody>
      </p:sp>
    </p:spTree>
    <p:extLst>
      <p:ext uri="{BB962C8B-B14F-4D97-AF65-F5344CB8AC3E}">
        <p14:creationId xmlns:p14="http://schemas.microsoft.com/office/powerpoint/2010/main" xmlns="" val="1970798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896D42E-B18B-453F-988B-A4E2A255AFF0}" type="slidenum">
              <a:rPr lang="en-US" smtClean="0"/>
              <a:pPr/>
              <a:t>8</a:t>
            </a:fld>
            <a:endParaRPr lang="en-US"/>
          </a:p>
        </p:txBody>
      </p:sp>
    </p:spTree>
    <p:extLst>
      <p:ext uri="{BB962C8B-B14F-4D97-AF65-F5344CB8AC3E}">
        <p14:creationId xmlns:p14="http://schemas.microsoft.com/office/powerpoint/2010/main" xmlns="" val="363679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B82058-0E73-4AEC-8168-14FD9205F3F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77850" y="1371600"/>
            <a:ext cx="8505952"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77850" y="3228536"/>
            <a:ext cx="8509254"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3050858-3537-47A4-9F8F-90A02BE95092}" type="datetimeFigureOut">
              <a:rPr lang="en-US" smtClean="0"/>
              <a:pPr/>
              <a:t>1/20/2021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050858-3537-47A4-9F8F-90A02BE95092}" type="datetimeFigureOut">
              <a:rPr lang="en-US" smtClean="0"/>
              <a:pPr/>
              <a:t>1/20/2021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914402"/>
            <a:ext cx="222885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914402"/>
            <a:ext cx="652145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050858-3537-47A4-9F8F-90A02BE95092}" type="datetimeFigureOut">
              <a:rPr lang="en-US" smtClean="0"/>
              <a:pPr/>
              <a:t>1/20/2021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3050858-3537-47A4-9F8F-90A02BE95092}" type="datetimeFigureOut">
              <a:rPr lang="en-US" smtClean="0"/>
              <a:pPr/>
              <a:t>1/20/2021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4548" y="1316736"/>
            <a:ext cx="84201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74548" y="2704664"/>
            <a:ext cx="84201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3050858-3537-47A4-9F8F-90A02BE95092}" type="datetimeFigureOut">
              <a:rPr lang="en-US" smtClean="0"/>
              <a:pPr/>
              <a:t>1/20/2021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95300" y="1920085"/>
            <a:ext cx="437515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1920085"/>
            <a:ext cx="437515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3050858-3537-47A4-9F8F-90A02BE95092}" type="datetimeFigureOut">
              <a:rPr lang="en-US" smtClean="0"/>
              <a:pPr/>
              <a:t>1/20/2021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154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95300" y="1855248"/>
            <a:ext cx="4376870"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032111" y="1859758"/>
            <a:ext cx="4378590"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95300" y="2514600"/>
            <a:ext cx="4376870"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032111" y="2514600"/>
            <a:ext cx="4378590"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3050858-3537-47A4-9F8F-90A02BE95092}" type="datetimeFigureOut">
              <a:rPr lang="en-US" smtClean="0"/>
              <a:pPr/>
              <a:t>1/20/2021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704088"/>
            <a:ext cx="899795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3050858-3537-47A4-9F8F-90A02BE95092}" type="datetimeFigureOut">
              <a:rPr lang="en-US" smtClean="0"/>
              <a:pPr/>
              <a:t>1/20/2021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050858-3537-47A4-9F8F-90A02BE95092}" type="datetimeFigureOut">
              <a:rPr lang="en-US" smtClean="0"/>
              <a:pPr/>
              <a:t>1/20/2021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2950" y="514352"/>
            <a:ext cx="29718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742950" y="1676400"/>
            <a:ext cx="29718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872971" y="1676400"/>
            <a:ext cx="5537729"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3050858-3537-47A4-9F8F-90A02BE95092}" type="datetimeFigureOut">
              <a:rPr lang="en-US" smtClean="0"/>
              <a:pPr/>
              <a:t>1/20/2021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007B9F-D53F-4529-8B8A-9894F71B2C7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429566" y="1108077"/>
            <a:ext cx="569595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671145" y="5359769"/>
            <a:ext cx="168402"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60400" y="1176997"/>
            <a:ext cx="2397252"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60400" y="2828785"/>
            <a:ext cx="239395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3050858-3537-47A4-9F8F-90A02BE95092}" type="datetimeFigureOut">
              <a:rPr lang="en-US" smtClean="0"/>
              <a:pPr/>
              <a:t>1/20/2021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750300" y="6356351"/>
            <a:ext cx="660400" cy="365125"/>
          </a:xfrm>
        </p:spPr>
        <p:txBody>
          <a:bodyPr/>
          <a:lstStyle/>
          <a:p>
            <a:fld id="{9D007B9F-D53F-4529-8B8A-9894F71B2C73}" type="slidenum">
              <a:rPr lang="en-US" smtClean="0"/>
              <a:pPr/>
              <a:t>‹#›</a:t>
            </a:fld>
            <a:endParaRPr lang="en-US"/>
          </a:p>
        </p:txBody>
      </p:sp>
      <p:sp>
        <p:nvSpPr>
          <p:cNvPr id="3" name="Picture Placeholder 2"/>
          <p:cNvSpPr>
            <a:spLocks noGrp="1"/>
          </p:cNvSpPr>
          <p:nvPr>
            <p:ph type="pic" idx="1"/>
          </p:nvPr>
        </p:nvSpPr>
        <p:spPr>
          <a:xfrm rot="420000">
            <a:off x="3776276" y="1199517"/>
            <a:ext cx="500253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10319" y="5816600"/>
            <a:ext cx="9926638"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746625" y="6219826"/>
            <a:ext cx="5159375"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10319" y="-7144"/>
            <a:ext cx="9926638"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746625" y="-7144"/>
            <a:ext cx="5159375"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95300" y="704088"/>
            <a:ext cx="89154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95300" y="1935480"/>
            <a:ext cx="89154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95300" y="6356351"/>
            <a:ext cx="2311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3050858-3537-47A4-9F8F-90A02BE95092}" type="datetimeFigureOut">
              <a:rPr lang="en-US" smtClean="0"/>
              <a:pPr/>
              <a:t>1/20/2021</a:t>
            </a:fld>
            <a:endParaRPr lang="en-US"/>
          </a:p>
        </p:txBody>
      </p:sp>
      <p:sp>
        <p:nvSpPr>
          <p:cNvPr id="22" name="Footer Placeholder 21"/>
          <p:cNvSpPr>
            <a:spLocks noGrp="1"/>
          </p:cNvSpPr>
          <p:nvPr>
            <p:ph type="ftr" sz="quarter" idx="3"/>
          </p:nvPr>
        </p:nvSpPr>
        <p:spPr>
          <a:xfrm>
            <a:off x="2889250" y="6356351"/>
            <a:ext cx="36322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8585200" y="6356351"/>
            <a:ext cx="8255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D007B9F-D53F-4529-8B8A-9894F71B2C73}" type="slidenum">
              <a:rPr lang="en-US" smtClean="0"/>
              <a:pPr/>
              <a:t>‹#›</a:t>
            </a:fld>
            <a:endParaRPr lang="en-US"/>
          </a:p>
        </p:txBody>
      </p:sp>
      <p:grpSp>
        <p:nvGrpSpPr>
          <p:cNvPr id="2" name="Group 1"/>
          <p:cNvGrpSpPr/>
          <p:nvPr/>
        </p:nvGrpSpPr>
        <p:grpSpPr>
          <a:xfrm>
            <a:off x="-20602" y="202408"/>
            <a:ext cx="9945594"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1.xml"/><Relationship Id="rId7"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3.png"/><Relationship Id="rId5" Type="http://schemas.openxmlformats.org/officeDocument/2006/relationships/slide" Target="slide13.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5.jpeg"/><Relationship Id="rId5" Type="http://schemas.openxmlformats.org/officeDocument/2006/relationships/slide" Target="slide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6.jpe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6.png"/><Relationship Id="rId5" Type="http://schemas.openxmlformats.org/officeDocument/2006/relationships/slide" Target="slide17.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5.jpeg"/><Relationship Id="rId5" Type="http://schemas.openxmlformats.org/officeDocument/2006/relationships/slide" Target="slide1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6.jpeg"/><Relationship Id="rId5" Type="http://schemas.openxmlformats.org/officeDocument/2006/relationships/slide" Target="slide19.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19.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20.xml"/><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video" Target="file:///D:\Ph&#226;n%20bi&#7879;t%20to-%20nh&#7887;%2024-36%20th&#225;ng\tohonnhohon%20(1).mp4" TargetMode="Externa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0.xml"/><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 Id="rId9"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slide" Target="slide23.xml"/><Relationship Id="rId5" Type="http://schemas.openxmlformats.org/officeDocument/2006/relationships/image" Target="../media/image35.pn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15.jpeg"/><Relationship Id="rId5" Type="http://schemas.openxmlformats.org/officeDocument/2006/relationships/slide" Target="slide2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6.jpeg"/><Relationship Id="rId5" Type="http://schemas.openxmlformats.org/officeDocument/2006/relationships/slide" Target="slide24.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image" Target="../media/image37.pn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35.png"/><Relationship Id="rId5" Type="http://schemas.openxmlformats.org/officeDocument/2006/relationships/slide" Target="slide28.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5.jpeg"/><Relationship Id="rId5" Type="http://schemas.openxmlformats.org/officeDocument/2006/relationships/slide" Target="slide26.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16.jpe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38.png"/><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31.xml"/><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3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 Id="rId9"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40.png"/><Relationship Id="rId2" Type="http://schemas.openxmlformats.org/officeDocument/2006/relationships/slideLayout" Target="../slideLayouts/slideLayout7.xml"/><Relationship Id="rId1" Type="http://schemas.openxmlformats.org/officeDocument/2006/relationships/tags" Target="../tags/tag33.xml"/><Relationship Id="rId6" Type="http://schemas.openxmlformats.org/officeDocument/2006/relationships/slide" Target="slide34.xml"/><Relationship Id="rId5" Type="http://schemas.openxmlformats.org/officeDocument/2006/relationships/image" Target="../media/image39.png"/><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15.jpeg"/><Relationship Id="rId5" Type="http://schemas.openxmlformats.org/officeDocument/2006/relationships/slide" Target="slide32.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image" Target="../media/image16.jpeg"/><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40.png"/><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39.png"/><Relationship Id="rId5" Type="http://schemas.openxmlformats.org/officeDocument/2006/relationships/slide" Target="slide38.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5.jpeg"/><Relationship Id="rId5" Type="http://schemas.openxmlformats.org/officeDocument/2006/relationships/slide" Target="slide36.xml"/><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16.jpe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0.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41.xml"/><Relationship Id="rId5" Type="http://schemas.openxmlformats.org/officeDocument/2006/relationships/image" Target="../media/image39.png"/><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notesSlide" Target="../notesSlides/notesSlide41.xml"/><Relationship Id="rId7" Type="http://schemas.openxmlformats.org/officeDocument/2006/relationships/image" Target="../media/image44.gif"/><Relationship Id="rId2" Type="http://schemas.openxmlformats.org/officeDocument/2006/relationships/slideLayout" Target="../slideLayouts/slideLayout7.xml"/><Relationship Id="rId1" Type="http://schemas.openxmlformats.org/officeDocument/2006/relationships/tags" Target="../tags/tag42.xml"/><Relationship Id="rId6" Type="http://schemas.openxmlformats.org/officeDocument/2006/relationships/image" Target="../media/image43.gif"/><Relationship Id="rId5" Type="http://schemas.openxmlformats.org/officeDocument/2006/relationships/image" Target="../media/image42.gif"/><Relationship Id="rId4" Type="http://schemas.openxmlformats.org/officeDocument/2006/relationships/image" Target="../media/image41.jpeg"/><Relationship Id="rId9" Type="http://schemas.openxmlformats.org/officeDocument/2006/relationships/image" Target="../media/image46.gif"/></Relationships>
</file>

<file path=ppt/slides/_rels/slide4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42.xml"/><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tags" Target="../tags/tag43.xml"/><Relationship Id="rId6" Type="http://schemas.openxmlformats.org/officeDocument/2006/relationships/image" Target="../media/image30.png"/><Relationship Id="rId5" Type="http://schemas.openxmlformats.org/officeDocument/2006/relationships/image" Target="../media/image32.png"/><Relationship Id="rId4" Type="http://schemas.openxmlformats.org/officeDocument/2006/relationships/image" Target="../media/image31.jpeg"/></Relationships>
</file>

<file path=ppt/slides/_rels/slide43.xml.rels><?xml version="1.0" encoding="UTF-8" standalone="yes"?>
<Relationships xmlns="http://schemas.openxmlformats.org/package/2006/relationships"><Relationship Id="rId8" Type="http://schemas.openxmlformats.org/officeDocument/2006/relationships/image" Target="../media/image52.jpeg"/><Relationship Id="rId13" Type="http://schemas.microsoft.com/office/2007/relationships/hdphoto" Target="../media/hdphoto2.wdp"/><Relationship Id="rId3" Type="http://schemas.openxmlformats.org/officeDocument/2006/relationships/notesSlide" Target="../notesSlides/notesSlide43.xml"/><Relationship Id="rId7" Type="http://schemas.openxmlformats.org/officeDocument/2006/relationships/image" Target="../media/image51.jpeg"/><Relationship Id="rId12" Type="http://schemas.openxmlformats.org/officeDocument/2006/relationships/image" Target="../media/image55.png"/><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image" Target="../media/image50.png"/><Relationship Id="rId11" Type="http://schemas.openxmlformats.org/officeDocument/2006/relationships/image" Target="../media/image3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34.png"/></Relationships>
</file>

<file path=ppt/slides/_rels/slide4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44.xml"/><Relationship Id="rId7" Type="http://schemas.openxmlformats.org/officeDocument/2006/relationships/slide" Target="slide45.xml"/><Relationship Id="rId2" Type="http://schemas.openxmlformats.org/officeDocument/2006/relationships/slideLayout" Target="../slideLayouts/slideLayout7.xml"/><Relationship Id="rId1" Type="http://schemas.openxmlformats.org/officeDocument/2006/relationships/tags" Target="../tags/tag45.xml"/><Relationship Id="rId6" Type="http://schemas.openxmlformats.org/officeDocument/2006/relationships/image" Target="../media/image57.png"/><Relationship Id="rId5" Type="http://schemas.openxmlformats.org/officeDocument/2006/relationships/slide" Target="slide46.xml"/><Relationship Id="rId4" Type="http://schemas.openxmlformats.org/officeDocument/2006/relationships/image" Target="../media/image56.png"/><Relationship Id="rId9" Type="http://schemas.microsoft.com/office/2007/relationships/hdphoto" Target="../media/hdphoto2.wdp"/></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7.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47.xml"/><Relationship Id="rId7" Type="http://schemas.openxmlformats.org/officeDocument/2006/relationships/image" Target="../media/image58.png"/><Relationship Id="rId2" Type="http://schemas.openxmlformats.org/officeDocument/2006/relationships/slideLayout" Target="../slideLayouts/slideLayout7.xml"/><Relationship Id="rId1" Type="http://schemas.openxmlformats.org/officeDocument/2006/relationships/tags" Target="../tags/tag48.xml"/><Relationship Id="rId6" Type="http://schemas.openxmlformats.org/officeDocument/2006/relationships/slide" Target="slide49.xml"/><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image" Target="../media/image5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50.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video" Target="file:///D:\Ph&#226;n%20bi&#7879;t%20to-%20nh&#7887;%2024-36%20th&#225;ng\&#272;&#7889;%20b&#7841;n.mp4" TargetMode="External"/><Relationship Id="rId7" Type="http://schemas.openxmlformats.org/officeDocument/2006/relationships/image" Target="../media/image10.png"/><Relationship Id="rId2" Type="http://schemas.openxmlformats.org/officeDocument/2006/relationships/video" Target="NULL" TargetMode="External"/><Relationship Id="rId1" Type="http://schemas.openxmlformats.org/officeDocument/2006/relationships/tags" Target="../tags/tag6.xml"/><Relationship Id="rId6" Type="http://schemas.microsoft.com/office/2007/relationships/media" Target="../media/media1.mp4"/><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1.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36.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D:\Ph&#226;n%20bi&#7879;t%20to-%20nh&#7887;%2024-36%20th&#225;ng\K&#7871;t%20th&#250;c%20(2).mp4" TargetMode="External"/><Relationship Id="rId1" Type="http://schemas.openxmlformats.org/officeDocument/2006/relationships/tags" Target="../tags/tag52.xml"/><Relationship Id="rId6" Type="http://schemas.openxmlformats.org/officeDocument/2006/relationships/image" Target="../media/image7.png"/><Relationship Id="rId5" Type="http://schemas.openxmlformats.org/officeDocument/2006/relationships/image" Target="../media/image4.jpe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3.xml"/><Relationship Id="rId5" Type="http://schemas.openxmlformats.org/officeDocument/2006/relationships/image" Target="../media/image61.jpeg"/><Relationship Id="rId4" Type="http://schemas.openxmlformats.org/officeDocument/2006/relationships/slide" Target="slide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4.xml"/><Relationship Id="rId5" Type="http://schemas.openxmlformats.org/officeDocument/2006/relationships/image" Target="../media/image63.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5.xml"/><Relationship Id="rId4" Type="http://schemas.openxmlformats.org/officeDocument/2006/relationships/image" Target="../media/image64.jpe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6.xml"/><Relationship Id="rId7"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2.png"/><Relationship Id="rId5" Type="http://schemas.openxmlformats.org/officeDocument/2006/relationships/slide" Target="slide8.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5.jpeg"/><Relationship Id="rId5" Type="http://schemas.openxmlformats.org/officeDocument/2006/relationships/slide" Target="slide6.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6.jpeg"/><Relationship Id="rId5" Type="http://schemas.openxmlformats.org/officeDocument/2006/relationships/slide" Target="slide9.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4"/>
          <a:stretch>
            <a:fillRect/>
          </a:stretch>
        </p:blipFill>
        <p:spPr>
          <a:xfrm>
            <a:off x="0" y="-224445"/>
            <a:ext cx="9906000" cy="7082445"/>
          </a:xfrm>
          <a:prstGeom prst="rect">
            <a:avLst/>
          </a:prstGeom>
        </p:spPr>
      </p:pic>
      <p:sp>
        <p:nvSpPr>
          <p:cNvPr id="19" name="Rectangle 18"/>
          <p:cNvSpPr/>
          <p:nvPr/>
        </p:nvSpPr>
        <p:spPr>
          <a:xfrm>
            <a:off x="0" y="627960"/>
            <a:ext cx="9906000" cy="400110"/>
          </a:xfrm>
          <a:prstGeom prst="rect">
            <a:avLst/>
          </a:prstGeom>
        </p:spPr>
        <p:txBody>
          <a:bodyPr wrap="square">
            <a:spAutoFit/>
          </a:bodyPr>
          <a:lstStyle/>
          <a:p>
            <a:pPr marL="45720" algn="ctr" eaLnBrk="0" hangingPunct="0">
              <a:buFont typeface="Georgia" pitchFamily="18" charset="0"/>
              <a:buNone/>
              <a:defRPr/>
            </a:pPr>
            <a:r>
              <a:rPr lang="vi-VN" sz="20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Times New Roman"/>
                <a:ea typeface="Times New Roman"/>
                <a:cs typeface="+mn-cs"/>
              </a:rPr>
              <a:t>          </a:t>
            </a:r>
            <a:r>
              <a:rPr lang="en-US"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Times New Roman"/>
                <a:ea typeface="Times New Roman"/>
                <a:cs typeface="+mn-cs"/>
              </a:rPr>
              <a:t>PHÒNG </a:t>
            </a:r>
            <a:r>
              <a:rPr lang="en-US"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Times New Roman"/>
                <a:ea typeface="Times New Roman"/>
                <a:cs typeface="+mn-cs"/>
              </a:rPr>
              <a:t>GD&amp;ĐT thị xã ĐÔNG TRIỀu</a:t>
            </a:r>
          </a:p>
        </p:txBody>
      </p:sp>
      <p:sp>
        <p:nvSpPr>
          <p:cNvPr id="20" name="Title 1"/>
          <p:cNvSpPr txBox="1">
            <a:spLocks/>
          </p:cNvSpPr>
          <p:nvPr/>
        </p:nvSpPr>
        <p:spPr>
          <a:xfrm>
            <a:off x="0" y="1299990"/>
            <a:ext cx="9716877" cy="958468"/>
          </a:xfrm>
          <a:prstGeom prst="rect">
            <a:avLst/>
          </a:prstGeom>
          <a:effectLst/>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eaLnBrk="0" hangingPunct="0">
              <a:buNone/>
              <a:defRPr/>
            </a:pPr>
            <a:r>
              <a:rPr lang="en-US" sz="3000" dirty="0" smtClean="0">
                <a:solidFill>
                  <a:srgbClr val="960096"/>
                </a:solidFill>
                <a:effectLst/>
                <a:latin typeface="Times New Roman" panose="02020603050405020304" pitchFamily="18" charset="0"/>
                <a:ea typeface="+mn-ea"/>
                <a:cs typeface="Times New Roman" panose="02020603050405020304" pitchFamily="18" charset="0"/>
              </a:rPr>
              <a:t>      </a:t>
            </a:r>
            <a:r>
              <a:rPr lang="en-US" sz="2400" dirty="0" smtClean="0">
                <a:solidFill>
                  <a:srgbClr val="960096"/>
                </a:solidFill>
                <a:effectLst/>
                <a:latin typeface="Times New Roman" panose="02020603050405020304" pitchFamily="18" charset="0"/>
                <a:ea typeface="+mn-ea"/>
                <a:cs typeface="Times New Roman" panose="02020603050405020304" pitchFamily="18" charset="0"/>
              </a:rPr>
              <a:t>CUỘC THI THIẾT KẾ BÀI GIẢNG E-LEARNING</a:t>
            </a:r>
          </a:p>
          <a:p>
            <a:pPr marL="0" indent="0" algn="ctr" eaLnBrk="0" hangingPunct="0">
              <a:buNone/>
              <a:defRPr/>
            </a:pPr>
            <a:r>
              <a:rPr lang="en-US" sz="2400" dirty="0" err="1" smtClean="0">
                <a:solidFill>
                  <a:srgbClr val="960096"/>
                </a:solidFill>
                <a:effectLst/>
                <a:latin typeface="Times New Roman" panose="02020603050405020304" pitchFamily="18" charset="0"/>
                <a:ea typeface="+mn-ea"/>
                <a:cs typeface="Times New Roman" panose="02020603050405020304" pitchFamily="18" charset="0"/>
              </a:rPr>
              <a:t>Năm</a:t>
            </a:r>
            <a:r>
              <a:rPr lang="en-US" sz="2400" dirty="0" smtClean="0">
                <a:solidFill>
                  <a:srgbClr val="960096"/>
                </a:solidFill>
                <a:effectLst/>
                <a:latin typeface="Times New Roman" panose="02020603050405020304" pitchFamily="18" charset="0"/>
                <a:ea typeface="+mn-ea"/>
                <a:cs typeface="Times New Roman" panose="02020603050405020304" pitchFamily="18" charset="0"/>
              </a:rPr>
              <a:t> </a:t>
            </a:r>
            <a:r>
              <a:rPr lang="en-US" sz="2400" dirty="0" err="1" smtClean="0">
                <a:solidFill>
                  <a:srgbClr val="960096"/>
                </a:solidFill>
                <a:effectLst/>
                <a:latin typeface="Times New Roman" panose="02020603050405020304" pitchFamily="18" charset="0"/>
                <a:ea typeface="+mn-ea"/>
                <a:cs typeface="Times New Roman" panose="02020603050405020304" pitchFamily="18" charset="0"/>
              </a:rPr>
              <a:t>học</a:t>
            </a:r>
            <a:r>
              <a:rPr lang="en-US" sz="2400" dirty="0" smtClean="0">
                <a:solidFill>
                  <a:srgbClr val="960096"/>
                </a:solidFill>
                <a:effectLst/>
                <a:latin typeface="Times New Roman" panose="02020603050405020304" pitchFamily="18" charset="0"/>
                <a:ea typeface="+mn-ea"/>
                <a:cs typeface="Times New Roman" panose="02020603050405020304" pitchFamily="18" charset="0"/>
              </a:rPr>
              <a:t> 2020-2021</a:t>
            </a:r>
            <a:endParaRPr lang="en-US" sz="2600" dirty="0" smtClean="0">
              <a:solidFill>
                <a:srgbClr val="339933"/>
              </a:solidFill>
              <a:effectLst/>
              <a:latin typeface="Times New Roman" panose="02020603050405020304" pitchFamily="18" charset="0"/>
              <a:ea typeface="+mn-ea"/>
              <a:cs typeface="Times New Roman" panose="02020603050405020304" pitchFamily="18" charset="0"/>
            </a:endParaRPr>
          </a:p>
          <a:p>
            <a:pPr marL="0" indent="0" algn="l" eaLnBrk="0" hangingPunct="0">
              <a:buNone/>
              <a:defRPr/>
            </a:pPr>
            <a:r>
              <a:rPr lang="en-US" sz="26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Lĩnh</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vực</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Phát</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triển</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nhận</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thức</a:t>
            </a:r>
            <a:endParaRPr lang="en-US" sz="2200" dirty="0" smtClean="0">
              <a:solidFill>
                <a:srgbClr val="339933"/>
              </a:solidFill>
              <a:effectLst/>
              <a:latin typeface="Times New Roman" panose="02020603050405020304" pitchFamily="18" charset="0"/>
              <a:ea typeface="+mn-ea"/>
              <a:cs typeface="Times New Roman" panose="02020603050405020304" pitchFamily="18" charset="0"/>
            </a:endParaRPr>
          </a:p>
          <a:p>
            <a:pPr marL="0" indent="0" algn="l" eaLnBrk="0" hangingPunct="0">
              <a:buNone/>
              <a:defRPr/>
            </a:pP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Hoạt</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động</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a:t>
            </a:r>
            <a:r>
              <a:rPr lang="en-US" sz="2200" dirty="0" smtClean="0">
                <a:solidFill>
                  <a:srgbClr val="BD1519"/>
                </a:solidFill>
                <a:effectLst/>
                <a:latin typeface="Times New Roman" panose="02020603050405020304" pitchFamily="18" charset="0"/>
                <a:cs typeface="Times New Roman" panose="02020603050405020304" pitchFamily="18" charset="0"/>
              </a:rPr>
              <a:t> </a:t>
            </a:r>
            <a:r>
              <a:rPr lang="vi-VN" sz="2200" dirty="0" smtClean="0">
                <a:solidFill>
                  <a:srgbClr val="339933"/>
                </a:solidFill>
                <a:effectLst/>
                <a:latin typeface="Times New Roman" panose="02020603050405020304" pitchFamily="18" charset="0"/>
                <a:cs typeface="Times New Roman" panose="02020603050405020304" pitchFamily="18" charset="0"/>
              </a:rPr>
              <a:t>Nhận bi</a:t>
            </a:r>
            <a:r>
              <a:rPr lang="en-US" sz="2200" dirty="0" err="1" smtClean="0">
                <a:solidFill>
                  <a:srgbClr val="339933"/>
                </a:solidFill>
                <a:effectLst/>
                <a:latin typeface="Times New Roman" panose="02020603050405020304" pitchFamily="18" charset="0"/>
                <a:cs typeface="Times New Roman" panose="02020603050405020304" pitchFamily="18" charset="0"/>
              </a:rPr>
              <a:t>ết</a:t>
            </a:r>
            <a:r>
              <a:rPr lang="en-US" sz="2200" dirty="0" smtClean="0">
                <a:solidFill>
                  <a:srgbClr val="339933"/>
                </a:solidFill>
                <a:effectLst/>
                <a:latin typeface="Times New Roman" panose="02020603050405020304" pitchFamily="18" charset="0"/>
                <a:cs typeface="Times New Roman" panose="02020603050405020304" pitchFamily="18" charset="0"/>
              </a:rPr>
              <a:t> to – </a:t>
            </a:r>
            <a:r>
              <a:rPr lang="en-US" sz="2200" dirty="0" err="1" smtClean="0">
                <a:solidFill>
                  <a:srgbClr val="339933"/>
                </a:solidFill>
                <a:effectLst/>
                <a:latin typeface="Times New Roman" panose="02020603050405020304" pitchFamily="18" charset="0"/>
                <a:cs typeface="Times New Roman" panose="02020603050405020304" pitchFamily="18" charset="0"/>
              </a:rPr>
              <a:t>nhỏ</a:t>
            </a:r>
            <a:endParaRPr lang="en-US" sz="2200" dirty="0" smtClean="0">
              <a:solidFill>
                <a:srgbClr val="339933"/>
              </a:solidFill>
              <a:effectLst/>
              <a:latin typeface="Times New Roman" panose="02020603050405020304" pitchFamily="18" charset="0"/>
              <a:ea typeface="+mn-ea"/>
              <a:cs typeface="Times New Roman" panose="02020603050405020304" pitchFamily="18" charset="0"/>
            </a:endParaRPr>
          </a:p>
          <a:p>
            <a:pPr marL="0" indent="0" algn="l" eaLnBrk="0" hangingPunct="0">
              <a:buNone/>
              <a:defRPr/>
            </a:pP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Đối</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tượng</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Nhóm</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trẻ</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24 – 36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tháng</a:t>
            </a:r>
            <a:r>
              <a:rPr lang="en-US" sz="2200" dirty="0" smtClean="0">
                <a:solidFill>
                  <a:srgbClr val="339933"/>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339933"/>
                </a:solidFill>
                <a:effectLst/>
                <a:latin typeface="Times New Roman" panose="02020603050405020304" pitchFamily="18" charset="0"/>
                <a:ea typeface="+mn-ea"/>
                <a:cs typeface="Times New Roman" panose="02020603050405020304" pitchFamily="18" charset="0"/>
              </a:rPr>
              <a:t>tuổi</a:t>
            </a:r>
            <a:r>
              <a:rPr lang="en-US" sz="2200" dirty="0" smtClean="0">
                <a:solidFill>
                  <a:srgbClr val="BD1519"/>
                </a:solidFill>
                <a:effectLst/>
                <a:latin typeface="Times New Roman" panose="02020603050405020304" pitchFamily="18" charset="0"/>
                <a:ea typeface="+mn-ea"/>
                <a:cs typeface="Times New Roman" panose="02020603050405020304" pitchFamily="18" charset="0"/>
              </a:rPr>
              <a:t> </a:t>
            </a:r>
          </a:p>
          <a:p>
            <a:pPr marL="0" indent="0" algn="l" eaLnBrk="0" hangingPunct="0">
              <a:buNone/>
              <a:defRPr/>
            </a:pPr>
            <a:r>
              <a:rPr lang="en-US" sz="2200" dirty="0" smtClean="0">
                <a:solidFill>
                  <a:srgbClr val="BD1519"/>
                </a:solidFill>
                <a:effectLst/>
                <a:latin typeface="Times New Roman" panose="02020603050405020304" pitchFamily="18" charset="0"/>
                <a:ea typeface="+mn-ea"/>
                <a:cs typeface="Times New Roman" panose="02020603050405020304" pitchFamily="18" charset="0"/>
              </a:rPr>
              <a:t>                    </a:t>
            </a:r>
            <a:endParaRPr lang="en-US" sz="2200" dirty="0">
              <a:solidFill>
                <a:srgbClr val="BD1519"/>
              </a:solidFill>
              <a:effectLst/>
              <a:ea typeface="+mn-ea"/>
              <a:cs typeface="Times New Roman" panose="02020603050405020304" pitchFamily="18" charset="0"/>
            </a:endParaRPr>
          </a:p>
        </p:txBody>
      </p:sp>
      <p:sp>
        <p:nvSpPr>
          <p:cNvPr id="21" name="Title 1"/>
          <p:cNvSpPr txBox="1">
            <a:spLocks/>
          </p:cNvSpPr>
          <p:nvPr/>
        </p:nvSpPr>
        <p:spPr>
          <a:xfrm>
            <a:off x="1355075" y="3150824"/>
            <a:ext cx="8170226" cy="2798284"/>
          </a:xfrm>
          <a:prstGeom prst="rect">
            <a:avLst/>
          </a:prstGeom>
          <a:noFill/>
          <a:effectLst/>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l" eaLnBrk="0" fontAlgn="auto" hangingPunct="0">
              <a:buClrTx/>
              <a:buSzTx/>
              <a:buFont typeface="Georgia" pitchFamily="18" charset="0"/>
              <a:buNone/>
              <a:defRPr/>
            </a:pPr>
            <a:r>
              <a:rPr lang="en-US" sz="2200" dirty="0" err="1" smtClean="0">
                <a:solidFill>
                  <a:srgbClr val="1A4E1A"/>
                </a:solidFill>
                <a:effectLst/>
                <a:latin typeface="Times New Roman" panose="02020603050405020304" pitchFamily="18" charset="0"/>
                <a:ea typeface="+mn-ea"/>
                <a:cs typeface="Times New Roman" panose="02020603050405020304" pitchFamily="18" charset="0"/>
              </a:rPr>
              <a:t>Chủ</a:t>
            </a:r>
            <a:r>
              <a:rPr lang="en-US" sz="2200" dirty="0" smtClean="0">
                <a:solidFill>
                  <a:srgbClr val="1A4E1A"/>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1A4E1A"/>
                </a:solidFill>
                <a:effectLst/>
                <a:latin typeface="Times New Roman" panose="02020603050405020304" pitchFamily="18" charset="0"/>
                <a:ea typeface="+mn-ea"/>
                <a:cs typeface="Times New Roman" panose="02020603050405020304" pitchFamily="18" charset="0"/>
              </a:rPr>
              <a:t>đề</a:t>
            </a:r>
            <a:r>
              <a:rPr lang="en-US" sz="2200" dirty="0" smtClean="0">
                <a:solidFill>
                  <a:srgbClr val="1A4E1A"/>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003760"/>
                </a:solidFill>
                <a:effectLst/>
                <a:latin typeface="Times New Roman" panose="02020603050405020304" pitchFamily="18" charset="0"/>
                <a:ea typeface="+mn-ea"/>
                <a:cs typeface="Times New Roman" panose="02020603050405020304" pitchFamily="18" charset="0"/>
              </a:rPr>
              <a:t>Những</a:t>
            </a:r>
            <a:r>
              <a:rPr lang="en-US" sz="2200" dirty="0" smtClean="0">
                <a:solidFill>
                  <a:srgbClr val="003760"/>
                </a:solidFill>
                <a:effectLst/>
                <a:latin typeface="Times New Roman" panose="02020603050405020304" pitchFamily="18" charset="0"/>
                <a:ea typeface="+mn-ea"/>
                <a:cs typeface="Times New Roman" panose="02020603050405020304" pitchFamily="18" charset="0"/>
              </a:rPr>
              <a:t> con </a:t>
            </a:r>
            <a:r>
              <a:rPr lang="en-US" sz="2200" dirty="0" err="1" smtClean="0">
                <a:solidFill>
                  <a:srgbClr val="003760"/>
                </a:solidFill>
                <a:effectLst/>
                <a:latin typeface="Times New Roman" panose="02020603050405020304" pitchFamily="18" charset="0"/>
                <a:ea typeface="+mn-ea"/>
                <a:cs typeface="Times New Roman" panose="02020603050405020304" pitchFamily="18" charset="0"/>
              </a:rPr>
              <a:t>vật</a:t>
            </a:r>
            <a:r>
              <a:rPr lang="en-US" sz="2200" dirty="0" smtClean="0">
                <a:solidFill>
                  <a:srgbClr val="003760"/>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003760"/>
                </a:solidFill>
                <a:effectLst/>
                <a:latin typeface="Times New Roman" panose="02020603050405020304" pitchFamily="18" charset="0"/>
                <a:ea typeface="+mn-ea"/>
                <a:cs typeface="Times New Roman" panose="02020603050405020304" pitchFamily="18" charset="0"/>
              </a:rPr>
              <a:t>đáng</a:t>
            </a:r>
            <a:r>
              <a:rPr lang="en-US" sz="2200" dirty="0" smtClean="0">
                <a:solidFill>
                  <a:srgbClr val="003760"/>
                </a:solidFill>
                <a:effectLst/>
                <a:latin typeface="Times New Roman" panose="02020603050405020304" pitchFamily="18" charset="0"/>
                <a:ea typeface="+mn-ea"/>
                <a:cs typeface="Times New Roman" panose="02020603050405020304" pitchFamily="18" charset="0"/>
              </a:rPr>
              <a:t> </a:t>
            </a:r>
            <a:r>
              <a:rPr lang="en-US" sz="2200" dirty="0" err="1" smtClean="0">
                <a:solidFill>
                  <a:srgbClr val="003760"/>
                </a:solidFill>
                <a:effectLst/>
                <a:latin typeface="Times New Roman" panose="02020603050405020304" pitchFamily="18" charset="0"/>
                <a:ea typeface="+mn-ea"/>
                <a:cs typeface="Times New Roman" panose="02020603050405020304" pitchFamily="18" charset="0"/>
              </a:rPr>
              <a:t>yêu</a:t>
            </a:r>
            <a:r>
              <a:rPr lang="en-US" sz="2200" dirty="0" smtClean="0">
                <a:solidFill>
                  <a:srgbClr val="003760"/>
                </a:solidFill>
                <a:effectLst/>
                <a:latin typeface="Times New Roman" panose="02020603050405020304" pitchFamily="18" charset="0"/>
                <a:ea typeface="+mn-ea"/>
                <a:cs typeface="Times New Roman" panose="02020603050405020304" pitchFamily="18" charset="0"/>
              </a:rPr>
              <a:t>.</a:t>
            </a:r>
          </a:p>
          <a:p>
            <a:pPr marL="0" indent="0" algn="l" eaLnBrk="0" hangingPunct="0">
              <a:buClrTx/>
              <a:buSzTx/>
              <a:buNone/>
              <a:defRPr/>
            </a:pPr>
            <a:r>
              <a:rPr lang="en-US" sz="2200" dirty="0" err="1" smtClean="0">
                <a:solidFill>
                  <a:srgbClr val="1A4E1A"/>
                </a:solidFill>
                <a:effectLst/>
                <a:latin typeface="Times New Roman" panose="02020603050405020304" pitchFamily="18" charset="0"/>
                <a:cs typeface="Times New Roman" panose="02020603050405020304" pitchFamily="18" charset="0"/>
              </a:rPr>
              <a:t>Nhóm</a:t>
            </a:r>
            <a:r>
              <a:rPr lang="en-US" sz="2200" dirty="0" smtClean="0">
                <a:solidFill>
                  <a:srgbClr val="1A4E1A"/>
                </a:solidFill>
                <a:effectLst/>
                <a:latin typeface="Times New Roman" panose="02020603050405020304" pitchFamily="18" charset="0"/>
                <a:cs typeface="Times New Roman" panose="02020603050405020304" pitchFamily="18" charset="0"/>
              </a:rPr>
              <a:t> </a:t>
            </a:r>
            <a:r>
              <a:rPr lang="en-US" sz="2200" dirty="0" err="1" smtClean="0">
                <a:solidFill>
                  <a:srgbClr val="1A4E1A"/>
                </a:solidFill>
                <a:effectLst/>
                <a:latin typeface="Times New Roman" panose="02020603050405020304" pitchFamily="18" charset="0"/>
                <a:cs typeface="Times New Roman" panose="02020603050405020304" pitchFamily="18" charset="0"/>
              </a:rPr>
              <a:t>tác</a:t>
            </a:r>
            <a:r>
              <a:rPr lang="en-US" sz="2200" dirty="0" smtClean="0">
                <a:solidFill>
                  <a:srgbClr val="1A4E1A"/>
                </a:solidFill>
                <a:effectLst/>
                <a:latin typeface="Times New Roman" panose="02020603050405020304" pitchFamily="18" charset="0"/>
                <a:cs typeface="Times New Roman" panose="02020603050405020304" pitchFamily="18" charset="0"/>
              </a:rPr>
              <a:t> </a:t>
            </a:r>
            <a:r>
              <a:rPr lang="en-US" sz="2200" dirty="0" err="1" smtClean="0">
                <a:solidFill>
                  <a:srgbClr val="1A4E1A"/>
                </a:solidFill>
                <a:effectLst/>
                <a:latin typeface="Times New Roman" panose="02020603050405020304" pitchFamily="18" charset="0"/>
                <a:cs typeface="Times New Roman" panose="02020603050405020304" pitchFamily="18" charset="0"/>
              </a:rPr>
              <a:t>giả</a:t>
            </a:r>
            <a:r>
              <a:rPr lang="en-US" sz="2200" dirty="0" smtClean="0">
                <a:solidFill>
                  <a:srgbClr val="1A4E1A"/>
                </a:solidFill>
                <a:effectLst/>
                <a:latin typeface="Times New Roman" panose="02020603050405020304" pitchFamily="18" charset="0"/>
                <a:cs typeface="Times New Roman" panose="02020603050405020304" pitchFamily="18" charset="0"/>
              </a:rPr>
              <a:t>: </a:t>
            </a:r>
            <a:r>
              <a:rPr lang="vi-VN" sz="2200" dirty="0" smtClean="0">
                <a:solidFill>
                  <a:srgbClr val="003760"/>
                </a:solidFill>
                <a:effectLst/>
                <a:latin typeface="+mn-lt"/>
                <a:cs typeface="Times New Roman" panose="02020603050405020304" pitchFamily="18" charset="0"/>
              </a:rPr>
              <a:t>Trần</a:t>
            </a:r>
            <a:r>
              <a:rPr lang="en-US" sz="2200" dirty="0" smtClean="0">
                <a:solidFill>
                  <a:srgbClr val="003760"/>
                </a:solidFill>
                <a:effectLst/>
                <a:latin typeface="+mn-lt"/>
                <a:cs typeface="Times New Roman" panose="02020603050405020304" pitchFamily="18" charset="0"/>
              </a:rPr>
              <a:t> </a:t>
            </a:r>
            <a:r>
              <a:rPr lang="vi-VN" sz="2200" dirty="0" smtClean="0">
                <a:solidFill>
                  <a:srgbClr val="003760"/>
                </a:solidFill>
                <a:effectLst/>
                <a:latin typeface="+mn-lt"/>
                <a:cs typeface="Times New Roman" panose="02020603050405020304" pitchFamily="18" charset="0"/>
              </a:rPr>
              <a:t>Thị </a:t>
            </a:r>
            <a:r>
              <a:rPr lang="vi-VN" sz="2200" dirty="0">
                <a:solidFill>
                  <a:srgbClr val="003760"/>
                </a:solidFill>
                <a:effectLst/>
                <a:latin typeface="+mn-lt"/>
                <a:cs typeface="Times New Roman" panose="02020603050405020304" pitchFamily="18" charset="0"/>
              </a:rPr>
              <a:t>Hằng</a:t>
            </a:r>
            <a:r>
              <a:rPr lang="en-US" sz="2200" dirty="0">
                <a:solidFill>
                  <a:srgbClr val="003760"/>
                </a:solidFill>
                <a:effectLst/>
                <a:latin typeface="+mn-lt"/>
                <a:cs typeface="Times New Roman" panose="02020603050405020304" pitchFamily="18" charset="0"/>
              </a:rPr>
              <a:t> </a:t>
            </a:r>
            <a:r>
              <a:rPr lang="en-US" sz="2200" dirty="0">
                <a:solidFill>
                  <a:srgbClr val="003760"/>
                </a:solidFill>
                <a:effectLst/>
                <a:latin typeface="Times New Roman" panose="02020603050405020304" pitchFamily="18" charset="0"/>
                <a:cs typeface="Times New Roman" panose="02020603050405020304" pitchFamily="18" charset="0"/>
              </a:rPr>
              <a:t>– </a:t>
            </a:r>
            <a:r>
              <a:rPr lang="en-US" sz="2200" dirty="0" err="1">
                <a:solidFill>
                  <a:srgbClr val="003760"/>
                </a:solidFill>
                <a:effectLst/>
                <a:latin typeface="Times New Roman" panose="02020603050405020304" pitchFamily="18" charset="0"/>
                <a:cs typeface="Times New Roman" panose="02020603050405020304" pitchFamily="18" charset="0"/>
              </a:rPr>
              <a:t>Lưu</a:t>
            </a:r>
            <a:r>
              <a:rPr lang="en-US" sz="2200" dirty="0">
                <a:solidFill>
                  <a:srgbClr val="003760"/>
                </a:solidFill>
                <a:effectLst/>
                <a:latin typeface="Times New Roman" panose="02020603050405020304" pitchFamily="18" charset="0"/>
                <a:cs typeface="Times New Roman" panose="02020603050405020304" pitchFamily="18" charset="0"/>
              </a:rPr>
              <a:t> </a:t>
            </a:r>
            <a:r>
              <a:rPr lang="en-US" sz="2200" dirty="0" err="1">
                <a:solidFill>
                  <a:srgbClr val="003760"/>
                </a:solidFill>
                <a:effectLst/>
                <a:latin typeface="Times New Roman" panose="02020603050405020304" pitchFamily="18" charset="0"/>
                <a:cs typeface="Times New Roman" panose="02020603050405020304" pitchFamily="18" charset="0"/>
              </a:rPr>
              <a:t>Phương</a:t>
            </a:r>
            <a:r>
              <a:rPr lang="en-US" sz="2200" dirty="0">
                <a:solidFill>
                  <a:srgbClr val="003760"/>
                </a:solidFill>
                <a:effectLst/>
                <a:latin typeface="Times New Roman" panose="02020603050405020304" pitchFamily="18" charset="0"/>
                <a:cs typeface="Times New Roman" panose="02020603050405020304" pitchFamily="18" charset="0"/>
              </a:rPr>
              <a:t> </a:t>
            </a:r>
            <a:r>
              <a:rPr lang="en-US" sz="2200" dirty="0" err="1" smtClean="0">
                <a:solidFill>
                  <a:srgbClr val="003760"/>
                </a:solidFill>
                <a:effectLst/>
                <a:latin typeface="Times New Roman" panose="02020603050405020304" pitchFamily="18" charset="0"/>
                <a:cs typeface="Times New Roman" panose="02020603050405020304" pitchFamily="18" charset="0"/>
              </a:rPr>
              <a:t>Thảo</a:t>
            </a:r>
            <a:r>
              <a:rPr lang="en-US" sz="2200" dirty="0" smtClean="0">
                <a:solidFill>
                  <a:srgbClr val="003760"/>
                </a:solidFill>
                <a:effectLst/>
                <a:latin typeface="Times New Roman" panose="02020603050405020304" pitchFamily="18" charset="0"/>
                <a:cs typeface="Times New Roman" panose="02020603050405020304" pitchFamily="18" charset="0"/>
              </a:rPr>
              <a:t>.</a:t>
            </a:r>
            <a:endParaRPr lang="en-US" sz="2200" dirty="0">
              <a:solidFill>
                <a:srgbClr val="003760"/>
              </a:solidFill>
              <a:effectLst/>
              <a:latin typeface="Times New Roman" panose="02020603050405020304" pitchFamily="18" charset="0"/>
              <a:cs typeface="Times New Roman" panose="02020603050405020304" pitchFamily="18" charset="0"/>
            </a:endParaRPr>
          </a:p>
          <a:p>
            <a:pPr marL="0" indent="0" algn="l" eaLnBrk="0" hangingPunct="0">
              <a:buClrTx/>
              <a:buSzTx/>
              <a:buNone/>
              <a:defRPr/>
            </a:pPr>
            <a:r>
              <a:rPr lang="en-US" sz="2200" dirty="0" smtClean="0">
                <a:solidFill>
                  <a:srgbClr val="1A4E1A"/>
                </a:solidFill>
                <a:effectLst/>
                <a:latin typeface="Times New Roman" panose="02020603050405020304" pitchFamily="18" charset="0"/>
                <a:cs typeface="Times New Roman" panose="02020603050405020304" pitchFamily="18" charset="0"/>
              </a:rPr>
              <a:t>E-mail</a:t>
            </a:r>
            <a:r>
              <a:rPr lang="en-US" sz="2200" dirty="0">
                <a:solidFill>
                  <a:srgbClr val="1A4E1A"/>
                </a:solidFill>
                <a:effectLst/>
                <a:latin typeface="Times New Roman" panose="02020603050405020304" pitchFamily="18" charset="0"/>
                <a:cs typeface="Times New Roman" panose="02020603050405020304" pitchFamily="18" charset="0"/>
              </a:rPr>
              <a:t>: </a:t>
            </a:r>
            <a:r>
              <a:rPr lang="en-US" sz="2200" dirty="0" err="1" smtClean="0">
                <a:solidFill>
                  <a:srgbClr val="003760"/>
                </a:solidFill>
                <a:effectLst/>
                <a:latin typeface="Times New Roman" panose="02020603050405020304" pitchFamily="18" charset="0"/>
                <a:cs typeface="Times New Roman" panose="02020603050405020304" pitchFamily="18" charset="0"/>
              </a:rPr>
              <a:t>mn.ks.tthang@dongtrieu.edu.vn-th.mkb.lpthao@dongtrieu.edu.vn</a:t>
            </a:r>
            <a:endParaRPr lang="en-US" sz="2200" dirty="0">
              <a:solidFill>
                <a:srgbClr val="003760"/>
              </a:solidFill>
              <a:effectLst/>
              <a:latin typeface="Times New Roman" panose="02020603050405020304" pitchFamily="18" charset="0"/>
              <a:ea typeface="+mn-ea"/>
              <a:cs typeface="Times New Roman" panose="02020603050405020304" pitchFamily="18" charset="0"/>
            </a:endParaRPr>
          </a:p>
          <a:p>
            <a:pPr marL="0" indent="0" algn="l" eaLnBrk="0" hangingPunct="0">
              <a:buClrTx/>
              <a:buSzTx/>
              <a:buNone/>
              <a:defRPr/>
            </a:pPr>
            <a:r>
              <a:rPr lang="en-US" sz="2200" dirty="0" err="1" smtClean="0">
                <a:solidFill>
                  <a:srgbClr val="1A4E1A"/>
                </a:solidFill>
                <a:effectLst/>
                <a:latin typeface="Times New Roman" panose="02020603050405020304" pitchFamily="18" charset="0"/>
                <a:cs typeface="Times New Roman" panose="02020603050405020304" pitchFamily="18" charset="0"/>
              </a:rPr>
              <a:t>Điện</a:t>
            </a:r>
            <a:r>
              <a:rPr lang="en-US" sz="2200" dirty="0" smtClean="0">
                <a:solidFill>
                  <a:srgbClr val="1A4E1A"/>
                </a:solidFill>
                <a:effectLst/>
                <a:latin typeface="Times New Roman" panose="02020603050405020304" pitchFamily="18" charset="0"/>
                <a:cs typeface="Times New Roman" panose="02020603050405020304" pitchFamily="18" charset="0"/>
              </a:rPr>
              <a:t> </a:t>
            </a:r>
            <a:r>
              <a:rPr lang="en-US" sz="2200" dirty="0" err="1">
                <a:solidFill>
                  <a:srgbClr val="1A4E1A"/>
                </a:solidFill>
                <a:effectLst/>
                <a:latin typeface="Times New Roman" panose="02020603050405020304" pitchFamily="18" charset="0"/>
                <a:cs typeface="Times New Roman" panose="02020603050405020304" pitchFamily="18" charset="0"/>
              </a:rPr>
              <a:t>thoại</a:t>
            </a:r>
            <a:r>
              <a:rPr lang="en-US" sz="2200" dirty="0">
                <a:solidFill>
                  <a:srgbClr val="1A4E1A"/>
                </a:solidFill>
                <a:effectLst/>
                <a:latin typeface="Times New Roman" panose="02020603050405020304" pitchFamily="18" charset="0"/>
                <a:cs typeface="Times New Roman" panose="02020603050405020304" pitchFamily="18" charset="0"/>
              </a:rPr>
              <a:t> </a:t>
            </a:r>
            <a:r>
              <a:rPr lang="en-US" sz="2200" dirty="0" err="1">
                <a:solidFill>
                  <a:srgbClr val="1A4E1A"/>
                </a:solidFill>
                <a:effectLst/>
                <a:latin typeface="Times New Roman" panose="02020603050405020304" pitchFamily="18" charset="0"/>
                <a:cs typeface="Times New Roman" panose="02020603050405020304" pitchFamily="18" charset="0"/>
              </a:rPr>
              <a:t>di</a:t>
            </a:r>
            <a:r>
              <a:rPr lang="en-US" sz="2200" dirty="0">
                <a:solidFill>
                  <a:srgbClr val="1A4E1A"/>
                </a:solidFill>
                <a:effectLst/>
                <a:latin typeface="Times New Roman" panose="02020603050405020304" pitchFamily="18" charset="0"/>
                <a:cs typeface="Times New Roman" panose="02020603050405020304" pitchFamily="18" charset="0"/>
              </a:rPr>
              <a:t> </a:t>
            </a:r>
            <a:r>
              <a:rPr lang="en-US" sz="2200" dirty="0" err="1" smtClean="0">
                <a:solidFill>
                  <a:srgbClr val="1A4E1A"/>
                </a:solidFill>
                <a:effectLst/>
                <a:latin typeface="Times New Roman" panose="02020603050405020304" pitchFamily="18" charset="0"/>
                <a:cs typeface="Times New Roman" panose="02020603050405020304" pitchFamily="18" charset="0"/>
              </a:rPr>
              <a:t>động</a:t>
            </a:r>
            <a:r>
              <a:rPr lang="en-US" sz="2200" dirty="0">
                <a:solidFill>
                  <a:srgbClr val="1A4E1A"/>
                </a:solidFill>
                <a:effectLst/>
                <a:latin typeface="Times New Roman" pitchFamily="18" charset="0"/>
                <a:cs typeface="Times New Roman" pitchFamily="18" charset="0"/>
              </a:rPr>
              <a:t>: </a:t>
            </a:r>
            <a:r>
              <a:rPr lang="en-US" sz="2200" dirty="0">
                <a:solidFill>
                  <a:srgbClr val="003760"/>
                </a:solidFill>
                <a:effectLst/>
                <a:latin typeface="Times New Roman" pitchFamily="18" charset="0"/>
                <a:cs typeface="Times New Roman" pitchFamily="18" charset="0"/>
              </a:rPr>
              <a:t>0</a:t>
            </a:r>
            <a:r>
              <a:rPr lang="vi-VN" sz="2200" dirty="0">
                <a:solidFill>
                  <a:srgbClr val="003760"/>
                </a:solidFill>
                <a:effectLst/>
                <a:latin typeface="Times New Roman" pitchFamily="18" charset="0"/>
                <a:cs typeface="Times New Roman" pitchFamily="18" charset="0"/>
              </a:rPr>
              <a:t>347.91</a:t>
            </a:r>
            <a:r>
              <a:rPr lang="en-US" sz="2200" dirty="0">
                <a:solidFill>
                  <a:srgbClr val="003760"/>
                </a:solidFill>
                <a:effectLst/>
                <a:latin typeface="Times New Roman" pitchFamily="18" charset="0"/>
                <a:cs typeface="Times New Roman" pitchFamily="18" charset="0"/>
              </a:rPr>
              <a:t>1</a:t>
            </a:r>
            <a:r>
              <a:rPr lang="vi-VN" sz="2200" dirty="0">
                <a:solidFill>
                  <a:srgbClr val="003760"/>
                </a:solidFill>
                <a:effectLst/>
                <a:latin typeface="Times New Roman" pitchFamily="18" charset="0"/>
                <a:cs typeface="Times New Roman" pitchFamily="18" charset="0"/>
              </a:rPr>
              <a:t>.286</a:t>
            </a:r>
            <a:r>
              <a:rPr lang="en-US" sz="2200" dirty="0">
                <a:solidFill>
                  <a:srgbClr val="003760"/>
                </a:solidFill>
                <a:effectLst/>
                <a:latin typeface="Times New Roman" pitchFamily="18" charset="0"/>
                <a:cs typeface="Times New Roman" pitchFamily="18" charset="0"/>
              </a:rPr>
              <a:t> </a:t>
            </a:r>
            <a:r>
              <a:rPr lang="en-US" sz="2200" dirty="0" smtClean="0">
                <a:solidFill>
                  <a:srgbClr val="003760"/>
                </a:solidFill>
                <a:effectLst/>
                <a:latin typeface="Times New Roman" pitchFamily="18" charset="0"/>
                <a:cs typeface="Times New Roman" pitchFamily="18" charset="0"/>
              </a:rPr>
              <a:t>– 0979.271.705</a:t>
            </a:r>
          </a:p>
          <a:p>
            <a:pPr marL="0" indent="0" algn="l" eaLnBrk="0" hangingPunct="0">
              <a:buClrTx/>
              <a:buSzTx/>
              <a:buNone/>
              <a:defRPr/>
            </a:pPr>
            <a:r>
              <a:rPr lang="en-US" sz="2200" dirty="0" err="1" smtClean="0">
                <a:solidFill>
                  <a:srgbClr val="1A4E1A"/>
                </a:solidFill>
                <a:effectLst/>
                <a:latin typeface="Times New Roman" pitchFamily="18" charset="0"/>
                <a:cs typeface="Times New Roman" pitchFamily="18" charset="0"/>
              </a:rPr>
              <a:t>Đơn</a:t>
            </a:r>
            <a:r>
              <a:rPr lang="en-US" sz="2200" dirty="0" smtClean="0">
                <a:solidFill>
                  <a:srgbClr val="1A4E1A"/>
                </a:solidFill>
                <a:effectLst/>
                <a:latin typeface="Times New Roman" pitchFamily="18" charset="0"/>
                <a:cs typeface="Times New Roman" pitchFamily="18" charset="0"/>
              </a:rPr>
              <a:t> </a:t>
            </a:r>
            <a:r>
              <a:rPr lang="en-US" sz="2200" dirty="0" err="1">
                <a:solidFill>
                  <a:srgbClr val="1A4E1A"/>
                </a:solidFill>
                <a:effectLst/>
                <a:latin typeface="Times New Roman" pitchFamily="18" charset="0"/>
                <a:cs typeface="Times New Roman" pitchFamily="18" charset="0"/>
              </a:rPr>
              <a:t>vị</a:t>
            </a:r>
            <a:r>
              <a:rPr lang="en-US" sz="2200" dirty="0">
                <a:solidFill>
                  <a:srgbClr val="1A4E1A"/>
                </a:solidFill>
                <a:effectLst/>
                <a:latin typeface="Times New Roman" pitchFamily="18" charset="0"/>
                <a:cs typeface="Times New Roman" pitchFamily="18" charset="0"/>
              </a:rPr>
              <a:t> </a:t>
            </a:r>
            <a:r>
              <a:rPr lang="en-US" sz="2200" dirty="0" err="1">
                <a:solidFill>
                  <a:srgbClr val="1A4E1A"/>
                </a:solidFill>
                <a:effectLst/>
                <a:latin typeface="Times New Roman" pitchFamily="18" charset="0"/>
                <a:cs typeface="Times New Roman" pitchFamily="18" charset="0"/>
              </a:rPr>
              <a:t>công</a:t>
            </a:r>
            <a:r>
              <a:rPr lang="en-US" sz="2200" dirty="0">
                <a:solidFill>
                  <a:srgbClr val="1A4E1A"/>
                </a:solidFill>
                <a:effectLst/>
                <a:latin typeface="Times New Roman" pitchFamily="18" charset="0"/>
                <a:cs typeface="Times New Roman" pitchFamily="18" charset="0"/>
              </a:rPr>
              <a:t> </a:t>
            </a:r>
            <a:r>
              <a:rPr lang="en-US" sz="2200" dirty="0" err="1">
                <a:solidFill>
                  <a:srgbClr val="1A4E1A"/>
                </a:solidFill>
                <a:effectLst/>
                <a:latin typeface="Times New Roman" pitchFamily="18" charset="0"/>
                <a:cs typeface="Times New Roman" pitchFamily="18" charset="0"/>
              </a:rPr>
              <a:t>tác</a:t>
            </a:r>
            <a:r>
              <a:rPr lang="en-US" sz="2200" dirty="0">
                <a:solidFill>
                  <a:srgbClr val="1A4E1A"/>
                </a:solidFill>
                <a:effectLst/>
                <a:latin typeface="Times New Roman" pitchFamily="18" charset="0"/>
                <a:cs typeface="Times New Roman" pitchFamily="18" charset="0"/>
              </a:rPr>
              <a:t>: </a:t>
            </a:r>
            <a:r>
              <a:rPr lang="en-US" sz="2200" dirty="0" err="1">
                <a:solidFill>
                  <a:srgbClr val="003760"/>
                </a:solidFill>
                <a:effectLst/>
                <a:latin typeface="Times New Roman" pitchFamily="18" charset="0"/>
                <a:cs typeface="Times New Roman" pitchFamily="18" charset="0"/>
              </a:rPr>
              <a:t>Trường</a:t>
            </a:r>
            <a:r>
              <a:rPr lang="en-US" sz="2200" dirty="0">
                <a:solidFill>
                  <a:srgbClr val="003760"/>
                </a:solidFill>
                <a:effectLst/>
                <a:latin typeface="Times New Roman" pitchFamily="18" charset="0"/>
                <a:cs typeface="Times New Roman" pitchFamily="18" charset="0"/>
              </a:rPr>
              <a:t> </a:t>
            </a:r>
            <a:r>
              <a:rPr lang="en-US" sz="2200" dirty="0" err="1">
                <a:solidFill>
                  <a:srgbClr val="003760"/>
                </a:solidFill>
                <a:effectLst/>
                <a:latin typeface="Times New Roman" pitchFamily="18" charset="0"/>
                <a:cs typeface="Times New Roman" pitchFamily="18" charset="0"/>
              </a:rPr>
              <a:t>Mầm</a:t>
            </a:r>
            <a:r>
              <a:rPr lang="en-US" sz="2200" dirty="0">
                <a:solidFill>
                  <a:srgbClr val="003760"/>
                </a:solidFill>
                <a:effectLst/>
                <a:latin typeface="Times New Roman" pitchFamily="18" charset="0"/>
                <a:cs typeface="Times New Roman" pitchFamily="18" charset="0"/>
              </a:rPr>
              <a:t> non Kim </a:t>
            </a:r>
            <a:r>
              <a:rPr lang="en-US" sz="2200" dirty="0" err="1" smtClean="0">
                <a:solidFill>
                  <a:srgbClr val="003760"/>
                </a:solidFill>
                <a:effectLst/>
                <a:latin typeface="Times New Roman" pitchFamily="18" charset="0"/>
                <a:cs typeface="Times New Roman" pitchFamily="18" charset="0"/>
              </a:rPr>
              <a:t>Sơn</a:t>
            </a:r>
            <a:endParaRPr lang="en-US" sz="2200" dirty="0" smtClean="0">
              <a:solidFill>
                <a:srgbClr val="003760"/>
              </a:solidFill>
              <a:effectLst/>
              <a:latin typeface="Times New Roman" pitchFamily="18" charset="0"/>
              <a:cs typeface="Times New Roman" pitchFamily="18" charset="0"/>
            </a:endParaRPr>
          </a:p>
          <a:p>
            <a:pPr marL="0" indent="0" algn="l" eaLnBrk="0" hangingPunct="0">
              <a:buClrTx/>
              <a:buSzTx/>
              <a:buNone/>
              <a:defRPr/>
            </a:pPr>
            <a:r>
              <a:rPr lang="en-US" sz="2200" dirty="0" err="1" smtClean="0">
                <a:solidFill>
                  <a:srgbClr val="1A4E1A"/>
                </a:solidFill>
                <a:effectLst/>
                <a:latin typeface="Times New Roman" pitchFamily="18" charset="0"/>
                <a:cs typeface="Times New Roman" pitchFamily="18" charset="0"/>
              </a:rPr>
              <a:t>Địa</a:t>
            </a:r>
            <a:r>
              <a:rPr lang="en-US" sz="2200" dirty="0" smtClean="0">
                <a:solidFill>
                  <a:srgbClr val="1A4E1A"/>
                </a:solidFill>
                <a:effectLst/>
                <a:latin typeface="Times New Roman" pitchFamily="18" charset="0"/>
                <a:cs typeface="Times New Roman" pitchFamily="18" charset="0"/>
              </a:rPr>
              <a:t> </a:t>
            </a:r>
            <a:r>
              <a:rPr lang="en-US" sz="2200" dirty="0" err="1">
                <a:solidFill>
                  <a:srgbClr val="1A4E1A"/>
                </a:solidFill>
                <a:effectLst/>
                <a:latin typeface="Times New Roman" pitchFamily="18" charset="0"/>
                <a:cs typeface="Times New Roman" pitchFamily="18" charset="0"/>
              </a:rPr>
              <a:t>chỉ</a:t>
            </a:r>
            <a:r>
              <a:rPr lang="en-US" sz="2200" dirty="0">
                <a:solidFill>
                  <a:srgbClr val="1A4E1A"/>
                </a:solidFill>
                <a:effectLst/>
                <a:latin typeface="Times New Roman" pitchFamily="18" charset="0"/>
                <a:cs typeface="Times New Roman" pitchFamily="18" charset="0"/>
              </a:rPr>
              <a:t>: </a:t>
            </a:r>
            <a:r>
              <a:rPr lang="en-US" sz="2200" dirty="0">
                <a:solidFill>
                  <a:srgbClr val="003760"/>
                </a:solidFill>
                <a:effectLst/>
                <a:latin typeface="Times New Roman" pitchFamily="18" charset="0"/>
                <a:cs typeface="Times New Roman" pitchFamily="18" charset="0"/>
              </a:rPr>
              <a:t>K</a:t>
            </a:r>
            <a:r>
              <a:rPr lang="vi-VN" sz="2200" dirty="0">
                <a:solidFill>
                  <a:srgbClr val="003760"/>
                </a:solidFill>
                <a:effectLst/>
                <a:latin typeface="Times New Roman" pitchFamily="18" charset="0"/>
                <a:cs typeface="Times New Roman" pitchFamily="18" charset="0"/>
              </a:rPr>
              <a:t>.</a:t>
            </a:r>
            <a:r>
              <a:rPr lang="en-US" sz="2200" dirty="0" err="1">
                <a:solidFill>
                  <a:srgbClr val="003760"/>
                </a:solidFill>
                <a:effectLst/>
                <a:latin typeface="Times New Roman" pitchFamily="18" charset="0"/>
                <a:cs typeface="Times New Roman" pitchFamily="18" charset="0"/>
              </a:rPr>
              <a:t>Gia</a:t>
            </a:r>
            <a:r>
              <a:rPr lang="en-US" sz="2200" dirty="0">
                <a:solidFill>
                  <a:srgbClr val="003760"/>
                </a:solidFill>
                <a:effectLst/>
                <a:latin typeface="Times New Roman" pitchFamily="18" charset="0"/>
                <a:cs typeface="Times New Roman" pitchFamily="18" charset="0"/>
              </a:rPr>
              <a:t> </a:t>
            </a:r>
            <a:r>
              <a:rPr lang="en-US" sz="2200" dirty="0" err="1">
                <a:solidFill>
                  <a:srgbClr val="003760"/>
                </a:solidFill>
                <a:effectLst/>
                <a:latin typeface="Times New Roman" pitchFamily="18" charset="0"/>
                <a:cs typeface="Times New Roman" pitchFamily="18" charset="0"/>
              </a:rPr>
              <a:t>Mô</a:t>
            </a:r>
            <a:r>
              <a:rPr lang="en-US" sz="2200" dirty="0">
                <a:solidFill>
                  <a:srgbClr val="003760"/>
                </a:solidFill>
                <a:effectLst/>
                <a:latin typeface="Times New Roman" pitchFamily="18" charset="0"/>
                <a:cs typeface="Times New Roman" pitchFamily="18" charset="0"/>
              </a:rPr>
              <a:t> – P</a:t>
            </a:r>
            <a:r>
              <a:rPr lang="vi-VN" sz="2200" dirty="0">
                <a:solidFill>
                  <a:srgbClr val="003760"/>
                </a:solidFill>
                <a:effectLst/>
                <a:latin typeface="Times New Roman" pitchFamily="18" charset="0"/>
                <a:cs typeface="Times New Roman" pitchFamily="18" charset="0"/>
              </a:rPr>
              <a:t>.</a:t>
            </a:r>
            <a:r>
              <a:rPr lang="en-US" sz="2200" dirty="0">
                <a:solidFill>
                  <a:srgbClr val="003760"/>
                </a:solidFill>
                <a:effectLst/>
                <a:latin typeface="Times New Roman" pitchFamily="18" charset="0"/>
                <a:cs typeface="Times New Roman" pitchFamily="18" charset="0"/>
              </a:rPr>
              <a:t>Kim </a:t>
            </a:r>
            <a:r>
              <a:rPr lang="en-US" sz="2200" dirty="0" err="1">
                <a:solidFill>
                  <a:srgbClr val="003760"/>
                </a:solidFill>
                <a:effectLst/>
                <a:latin typeface="Times New Roman" pitchFamily="18" charset="0"/>
                <a:cs typeface="Times New Roman" pitchFamily="18" charset="0"/>
              </a:rPr>
              <a:t>Sơn</a:t>
            </a:r>
            <a:r>
              <a:rPr lang="en-US" sz="2200" dirty="0">
                <a:solidFill>
                  <a:srgbClr val="003760"/>
                </a:solidFill>
                <a:effectLst/>
                <a:latin typeface="Times New Roman" pitchFamily="18" charset="0"/>
                <a:cs typeface="Times New Roman" pitchFamily="18" charset="0"/>
              </a:rPr>
              <a:t> – </a:t>
            </a:r>
            <a:r>
              <a:rPr lang="vi-VN" sz="2200" dirty="0">
                <a:solidFill>
                  <a:srgbClr val="003760"/>
                </a:solidFill>
                <a:effectLst/>
                <a:latin typeface="Times New Roman" pitchFamily="18" charset="0"/>
                <a:cs typeface="Times New Roman" pitchFamily="18" charset="0"/>
              </a:rPr>
              <a:t>Tx.</a:t>
            </a:r>
            <a:r>
              <a:rPr lang="en-US" sz="2200" dirty="0" err="1">
                <a:solidFill>
                  <a:srgbClr val="003760"/>
                </a:solidFill>
                <a:effectLst/>
                <a:latin typeface="Times New Roman" pitchFamily="18" charset="0"/>
                <a:cs typeface="Times New Roman" pitchFamily="18" charset="0"/>
              </a:rPr>
              <a:t>Đông</a:t>
            </a:r>
            <a:r>
              <a:rPr lang="en-US" sz="2200" dirty="0">
                <a:solidFill>
                  <a:srgbClr val="003760"/>
                </a:solidFill>
                <a:effectLst/>
                <a:latin typeface="Times New Roman" pitchFamily="18" charset="0"/>
                <a:cs typeface="Times New Roman" pitchFamily="18" charset="0"/>
              </a:rPr>
              <a:t> </a:t>
            </a:r>
            <a:r>
              <a:rPr lang="en-US" sz="2200" dirty="0" err="1">
                <a:solidFill>
                  <a:srgbClr val="003760"/>
                </a:solidFill>
                <a:effectLst/>
                <a:latin typeface="Times New Roman" pitchFamily="18" charset="0"/>
                <a:cs typeface="Times New Roman" pitchFamily="18" charset="0"/>
              </a:rPr>
              <a:t>Triều</a:t>
            </a:r>
            <a:r>
              <a:rPr lang="en-US" sz="2200" dirty="0">
                <a:solidFill>
                  <a:srgbClr val="003760"/>
                </a:solidFill>
                <a:effectLst/>
                <a:latin typeface="Times New Roman" pitchFamily="18" charset="0"/>
                <a:cs typeface="Times New Roman" pitchFamily="18" charset="0"/>
              </a:rPr>
              <a:t> – </a:t>
            </a:r>
            <a:r>
              <a:rPr lang="vi-VN" sz="2200" dirty="0">
                <a:solidFill>
                  <a:srgbClr val="003760"/>
                </a:solidFill>
                <a:effectLst/>
                <a:latin typeface="Times New Roman" pitchFamily="18" charset="0"/>
                <a:cs typeface="Times New Roman" pitchFamily="18" charset="0"/>
              </a:rPr>
              <a:t>T.</a:t>
            </a:r>
            <a:r>
              <a:rPr lang="en-US" sz="2200" dirty="0" err="1">
                <a:solidFill>
                  <a:srgbClr val="003760"/>
                </a:solidFill>
                <a:effectLst/>
                <a:latin typeface="Times New Roman" pitchFamily="18" charset="0"/>
                <a:cs typeface="Times New Roman" pitchFamily="18" charset="0"/>
              </a:rPr>
              <a:t>Quảng</a:t>
            </a:r>
            <a:r>
              <a:rPr lang="en-US" sz="2200" dirty="0">
                <a:solidFill>
                  <a:srgbClr val="003760"/>
                </a:solidFill>
                <a:effectLst/>
                <a:latin typeface="Times New Roman" pitchFamily="18" charset="0"/>
                <a:cs typeface="Times New Roman" pitchFamily="18" charset="0"/>
              </a:rPr>
              <a:t> </a:t>
            </a:r>
            <a:r>
              <a:rPr lang="en-US" sz="2200" dirty="0" err="1">
                <a:solidFill>
                  <a:srgbClr val="003760"/>
                </a:solidFill>
                <a:effectLst/>
                <a:latin typeface="Times New Roman" pitchFamily="18" charset="0"/>
                <a:cs typeface="Times New Roman" pitchFamily="18" charset="0"/>
              </a:rPr>
              <a:t>Ninh</a:t>
            </a:r>
            <a:endParaRPr lang="en-US" sz="2200" dirty="0" smtClean="0">
              <a:solidFill>
                <a:srgbClr val="003760"/>
              </a:solidFill>
              <a:effectLst/>
              <a:latin typeface="Times New Roman" pitchFamily="18" charset="0"/>
              <a:cs typeface="Times New Roman" pitchFamily="18" charset="0"/>
            </a:endParaRPr>
          </a:p>
          <a:p>
            <a:pPr marL="0" indent="0" algn="l" eaLnBrk="0" hangingPunct="0">
              <a:buClrTx/>
              <a:buSzTx/>
              <a:buNone/>
              <a:defRPr/>
            </a:pPr>
            <a:endParaRPr lang="en-US" sz="2200" dirty="0" smtClean="0">
              <a:solidFill>
                <a:srgbClr val="FF0000"/>
              </a:solidFill>
              <a:effectLst/>
              <a:latin typeface="Times New Roman" panose="02020603050405020304" pitchFamily="18" charset="0"/>
              <a:cs typeface="Times New Roman" panose="02020603050405020304" pitchFamily="18" charset="0"/>
            </a:endParaRPr>
          </a:p>
          <a:p>
            <a:pPr marL="0" indent="0" algn="l" eaLnBrk="0" hangingPunct="0">
              <a:buClrTx/>
              <a:buSzTx/>
              <a:buNone/>
              <a:defRPr/>
            </a:pPr>
            <a:endParaRPr lang="en-US" sz="2200" dirty="0">
              <a:solidFill>
                <a:srgbClr val="FF0000"/>
              </a:solidFill>
              <a:effectLst/>
              <a:latin typeface="Times New Roman" panose="02020603050405020304" pitchFamily="18" charset="0"/>
              <a:ea typeface="+mn-ea"/>
              <a:cs typeface="Times New Roman" panose="02020603050405020304" pitchFamily="18" charset="0"/>
            </a:endParaRPr>
          </a:p>
        </p:txBody>
      </p:sp>
      <p:sp>
        <p:nvSpPr>
          <p:cNvPr id="22" name="Title 1"/>
          <p:cNvSpPr txBox="1">
            <a:spLocks/>
          </p:cNvSpPr>
          <p:nvPr/>
        </p:nvSpPr>
        <p:spPr>
          <a:xfrm>
            <a:off x="1095868" y="5755978"/>
            <a:ext cx="7710686" cy="423862"/>
          </a:xfrm>
          <a:prstGeom prst="rect">
            <a:avLst/>
          </a:prstGeom>
          <a:noFill/>
          <a:effectLst/>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eaLnBrk="0" fontAlgn="auto" hangingPunct="0">
              <a:lnSpc>
                <a:spcPct val="150000"/>
              </a:lnSpc>
              <a:spcAft>
                <a:spcPts val="0"/>
              </a:spcAft>
              <a:buClrTx/>
              <a:buSzTx/>
              <a:buFont typeface="Georgia" pitchFamily="18" charset="0"/>
              <a:buNone/>
              <a:defRPr/>
            </a:pPr>
            <a:endParaRPr lang="en-US" sz="2200" dirty="0">
              <a:solidFill>
                <a:srgbClr val="FF0000"/>
              </a:solidFill>
              <a:effectLst/>
              <a:latin typeface="Times New Roman" panose="02020603050405020304" pitchFamily="18" charset="0"/>
              <a:ea typeface="+mn-ea"/>
              <a:cs typeface="Times New Roman" panose="02020603050405020304" pitchFamily="18" charset="0"/>
            </a:endParaRPr>
          </a:p>
        </p:txBody>
      </p:sp>
      <p:pic>
        <p:nvPicPr>
          <p:cNvPr id="23" name="Picture 21" descr="C:\Users\Admin\Downloads\LOGO KIM SON (1) (1).PNG"/>
          <p:cNvPicPr>
            <a:picLocks noChangeAspect="1" noChangeArrowheads="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112996" y="62470"/>
            <a:ext cx="1316214" cy="13667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Rectangle 23"/>
          <p:cNvSpPr/>
          <p:nvPr/>
        </p:nvSpPr>
        <p:spPr>
          <a:xfrm>
            <a:off x="0" y="804231"/>
            <a:ext cx="9906000" cy="523220"/>
          </a:xfrm>
          <a:prstGeom prst="rect">
            <a:avLst/>
          </a:prstGeom>
        </p:spPr>
        <p:txBody>
          <a:bodyPr wrap="square">
            <a:spAutoFit/>
          </a:bodyPr>
          <a:lstStyle/>
          <a:p>
            <a:pPr algn="ctr" eaLnBrk="0" hangingPunct="0">
              <a:defRPr/>
            </a:pPr>
            <a:r>
              <a:rPr lang="en-US" sz="2800" b="1" dirty="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Times New Roman"/>
                <a:ea typeface="Times New Roman"/>
                <a:cs typeface="+mn-cs"/>
              </a:rPr>
              <a:t>        </a:t>
            </a:r>
            <a:r>
              <a:rPr lang="en-US" sz="2800" b="1" dirty="0" smtClean="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Times New Roman"/>
                <a:ea typeface="Times New Roman"/>
                <a:cs typeface="+mn-cs"/>
              </a:rPr>
              <a:t> </a:t>
            </a:r>
            <a:r>
              <a:rPr lang="en-US" b="1" dirty="0" smtClean="0">
                <a:ln w="900" cmpd="sng">
                  <a:solidFill>
                    <a:schemeClr val="accent1">
                      <a:satMod val="190000"/>
                      <a:alpha val="55000"/>
                    </a:schemeClr>
                  </a:solidFill>
                  <a:prstDash val="solid"/>
                </a:ln>
                <a:solidFill>
                  <a:schemeClr val="accent1">
                    <a:lumMod val="50000"/>
                  </a:schemeClr>
                </a:solidFill>
                <a:effectLst>
                  <a:innerShdw blurRad="101600" dist="76200" dir="5400000">
                    <a:schemeClr val="accent1">
                      <a:satMod val="190000"/>
                      <a:tint val="100000"/>
                      <a:alpha val="74000"/>
                    </a:schemeClr>
                  </a:innerShdw>
                </a:effectLst>
                <a:latin typeface="Times New Roman"/>
                <a:ea typeface="Times New Roman"/>
                <a:cs typeface="+mn-cs"/>
              </a:rPr>
              <a:t>TRƯỜNG MẦM NON KIM SƠN</a:t>
            </a:r>
            <a:endParaRPr lang="en-US"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Tw Cen MT"/>
              <a:cs typeface="+mn-cs"/>
            </a:endParaRPr>
          </a:p>
        </p:txBody>
      </p:sp>
      <p:cxnSp>
        <p:nvCxnSpPr>
          <p:cNvPr id="10" name="Straight Connector 9"/>
          <p:cNvCxnSpPr/>
          <p:nvPr/>
        </p:nvCxnSpPr>
        <p:spPr>
          <a:xfrm flipV="1">
            <a:off x="4186410" y="1244908"/>
            <a:ext cx="2412694" cy="11017"/>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xmlns="" val="4020064870"/>
      </p:ext>
    </p:extLst>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xEl>
                                              <p:pRg st="0" end="0"/>
                                            </p:txEl>
                                          </p:spTgt>
                                        </p:tgtEl>
                                        <p:attrNameLst>
                                          <p:attrName>style.visibility</p:attrName>
                                        </p:attrNameLst>
                                      </p:cBhvr>
                                      <p:to>
                                        <p:strVal val="visible"/>
                                      </p:to>
                                    </p:set>
                                    <p:animEffect transition="in" filter="fade">
                                      <p:cBhvr>
                                        <p:cTn id="26" dur="1000"/>
                                        <p:tgtEl>
                                          <p:spTgt spid="21">
                                            <p:txEl>
                                              <p:pRg st="0" end="0"/>
                                            </p:txEl>
                                          </p:spTgt>
                                        </p:tgtEl>
                                      </p:cBhvr>
                                    </p:animEffect>
                                    <p:anim calcmode="lin" valueType="num">
                                      <p:cBhvr>
                                        <p:cTn id="27"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1">
                                            <p:txEl>
                                              <p:pRg st="1" end="1"/>
                                            </p:txEl>
                                          </p:spTgt>
                                        </p:tgtEl>
                                        <p:attrNameLst>
                                          <p:attrName>style.visibility</p:attrName>
                                        </p:attrNameLst>
                                      </p:cBhvr>
                                      <p:to>
                                        <p:strVal val="visible"/>
                                      </p:to>
                                    </p:set>
                                    <p:animEffect transition="in" filter="fade">
                                      <p:cBhvr>
                                        <p:cTn id="33" dur="1000"/>
                                        <p:tgtEl>
                                          <p:spTgt spid="21">
                                            <p:txEl>
                                              <p:pRg st="1" end="1"/>
                                            </p:txEl>
                                          </p:spTgt>
                                        </p:tgtEl>
                                      </p:cBhvr>
                                    </p:animEffect>
                                    <p:anim calcmode="lin" valueType="num">
                                      <p:cBhvr>
                                        <p:cTn id="34"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21">
                                            <p:txEl>
                                              <p:pRg st="1" end="1"/>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1">
                                            <p:txEl>
                                              <p:pRg st="2" end="2"/>
                                            </p:txEl>
                                          </p:spTgt>
                                        </p:tgtEl>
                                        <p:attrNameLst>
                                          <p:attrName>style.visibility</p:attrName>
                                        </p:attrNameLst>
                                      </p:cBhvr>
                                      <p:to>
                                        <p:strVal val="visible"/>
                                      </p:to>
                                    </p:set>
                                    <p:animEffect transition="in" filter="fade">
                                      <p:cBhvr>
                                        <p:cTn id="38" dur="1000"/>
                                        <p:tgtEl>
                                          <p:spTgt spid="21">
                                            <p:txEl>
                                              <p:pRg st="2" end="2"/>
                                            </p:txEl>
                                          </p:spTgt>
                                        </p:tgtEl>
                                      </p:cBhvr>
                                    </p:animEffect>
                                    <p:anim calcmode="lin" valueType="num">
                                      <p:cBhvr>
                                        <p:cTn id="39"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21">
                                            <p:txEl>
                                              <p:pRg st="2" end="2"/>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xEl>
                                              <p:pRg st="3" end="3"/>
                                            </p:txEl>
                                          </p:spTgt>
                                        </p:tgtEl>
                                        <p:attrNameLst>
                                          <p:attrName>style.visibility</p:attrName>
                                        </p:attrNameLst>
                                      </p:cBhvr>
                                      <p:to>
                                        <p:strVal val="visible"/>
                                      </p:to>
                                    </p:set>
                                    <p:animEffect transition="in" filter="fade">
                                      <p:cBhvr>
                                        <p:cTn id="43" dur="1000"/>
                                        <p:tgtEl>
                                          <p:spTgt spid="21">
                                            <p:txEl>
                                              <p:pRg st="3" end="3"/>
                                            </p:txEl>
                                          </p:spTgt>
                                        </p:tgtEl>
                                      </p:cBhvr>
                                    </p:animEffect>
                                    <p:anim calcmode="lin" valueType="num">
                                      <p:cBhvr>
                                        <p:cTn id="44" dur="1000" fill="hold"/>
                                        <p:tgtEl>
                                          <p:spTgt spid="21">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21">
                                            <p:txEl>
                                              <p:pRg st="3" end="3"/>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1">
                                            <p:txEl>
                                              <p:pRg st="4" end="4"/>
                                            </p:txEl>
                                          </p:spTgt>
                                        </p:tgtEl>
                                        <p:attrNameLst>
                                          <p:attrName>style.visibility</p:attrName>
                                        </p:attrNameLst>
                                      </p:cBhvr>
                                      <p:to>
                                        <p:strVal val="visible"/>
                                      </p:to>
                                    </p:set>
                                    <p:animEffect transition="in" filter="fade">
                                      <p:cBhvr>
                                        <p:cTn id="48" dur="1000"/>
                                        <p:tgtEl>
                                          <p:spTgt spid="21">
                                            <p:txEl>
                                              <p:pRg st="4" end="4"/>
                                            </p:txEl>
                                          </p:spTgt>
                                        </p:tgtEl>
                                      </p:cBhvr>
                                    </p:animEffect>
                                    <p:anim calcmode="lin" valueType="num">
                                      <p:cBhvr>
                                        <p:cTn id="49" dur="1000" fill="hold"/>
                                        <p:tgtEl>
                                          <p:spTgt spid="21">
                                            <p:txEl>
                                              <p:pRg st="4" end="4"/>
                                            </p:txEl>
                                          </p:spTgt>
                                        </p:tgtEl>
                                        <p:attrNameLst>
                                          <p:attrName>ppt_x</p:attrName>
                                        </p:attrNameLst>
                                      </p:cBhvr>
                                      <p:tavLst>
                                        <p:tav tm="0">
                                          <p:val>
                                            <p:strVal val="#ppt_x"/>
                                          </p:val>
                                        </p:tav>
                                        <p:tav tm="100000">
                                          <p:val>
                                            <p:strVal val="#ppt_x"/>
                                          </p:val>
                                        </p:tav>
                                      </p:tavLst>
                                    </p:anim>
                                    <p:anim calcmode="lin" valueType="num">
                                      <p:cBhvr>
                                        <p:cTn id="50" dur="1000" fill="hold"/>
                                        <p:tgtEl>
                                          <p:spTgt spid="21">
                                            <p:txEl>
                                              <p:pRg st="4" end="4"/>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1">
                                            <p:txEl>
                                              <p:pRg st="5" end="5"/>
                                            </p:txEl>
                                          </p:spTgt>
                                        </p:tgtEl>
                                        <p:attrNameLst>
                                          <p:attrName>style.visibility</p:attrName>
                                        </p:attrNameLst>
                                      </p:cBhvr>
                                      <p:to>
                                        <p:strVal val="visible"/>
                                      </p:to>
                                    </p:set>
                                    <p:animEffect transition="in" filter="fade">
                                      <p:cBhvr>
                                        <p:cTn id="53" dur="1000"/>
                                        <p:tgtEl>
                                          <p:spTgt spid="21">
                                            <p:txEl>
                                              <p:pRg st="5" end="5"/>
                                            </p:txEl>
                                          </p:spTgt>
                                        </p:tgtEl>
                                      </p:cBhvr>
                                    </p:animEffect>
                                    <p:anim calcmode="lin" valueType="num">
                                      <p:cBhvr>
                                        <p:cTn id="54" dur="1000" fill="hold"/>
                                        <p:tgtEl>
                                          <p:spTgt spid="21">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21">
                                            <p:txEl>
                                              <p:pRg st="5" end="5"/>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nodePh="1">
                                  <p:stCondLst>
                                    <p:cond delay="0"/>
                                  </p:stCondLst>
                                  <p:endCondLst>
                                    <p:cond evt="begin" delay="0">
                                      <p:tn val="56"/>
                                    </p:cond>
                                  </p:end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1000"/>
                                        <p:tgtEl>
                                          <p:spTgt spid="22">
                                            <p:txEl>
                                              <p:pRg st="0" end="0"/>
                                            </p:txEl>
                                          </p:spTgt>
                                        </p:tgtEl>
                                      </p:cBhvr>
                                    </p:animEffect>
                                    <p:anim calcmode="lin" valueType="num">
                                      <p:cBhvr>
                                        <p:cTn id="5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6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hiết Kế Nền Văn Phòng Hoạt Hình đơn Giản, Nền đơn Giản, Nền Tối Giản, Phim  Hoạt Hình Hình nền Vector để tải xuống miễn phí"/>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272955"/>
            <a:ext cx="990600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5">
            <a:clrChange>
              <a:clrFrom>
                <a:srgbClr val="FFFFFF"/>
              </a:clrFrom>
              <a:clrTo>
                <a:srgbClr val="FFFFFF">
                  <a:alpha val="0"/>
                </a:srgbClr>
              </a:clrTo>
            </a:clrChange>
          </a:blip>
          <a:stretch>
            <a:fillRect/>
          </a:stretch>
        </p:blipFill>
        <p:spPr>
          <a:xfrm>
            <a:off x="1739280" y="283378"/>
            <a:ext cx="5583338" cy="6283358"/>
          </a:xfrm>
          <a:prstGeom prst="rect">
            <a:avLst/>
          </a:prstGeom>
        </p:spPr>
      </p:pic>
      <p:pic>
        <p:nvPicPr>
          <p:cNvPr id="11" name="Picture 10"/>
          <p:cNvPicPr>
            <a:picLocks noChangeAspect="1"/>
          </p:cNvPicPr>
          <p:nvPr/>
        </p:nvPicPr>
        <p:blipFill>
          <a:blip r:embed="rId6">
            <a:clrChange>
              <a:clrFrom>
                <a:srgbClr val="FFFFFF"/>
              </a:clrFrom>
              <a:clrTo>
                <a:srgbClr val="FFFFFF">
                  <a:alpha val="0"/>
                </a:srgbClr>
              </a:clrTo>
            </a:clrChange>
          </a:blip>
          <a:stretch>
            <a:fillRect/>
          </a:stretch>
        </p:blipFill>
        <p:spPr>
          <a:xfrm>
            <a:off x="6852607" y="4118814"/>
            <a:ext cx="1423988" cy="2447925"/>
          </a:xfrm>
          <a:prstGeom prst="rect">
            <a:avLst/>
          </a:prstGeom>
        </p:spPr>
      </p:pic>
      <p:pic>
        <p:nvPicPr>
          <p:cNvPr id="6" name="Picture 5"/>
          <p:cNvPicPr>
            <a:picLocks noChangeAspect="1"/>
          </p:cNvPicPr>
          <p:nvPr/>
        </p:nvPicPr>
        <p:blipFill>
          <a:blip r:embed="rId7">
            <a:clrChange>
              <a:clrFrom>
                <a:srgbClr val="FFFFFF"/>
              </a:clrFrom>
              <a:clrTo>
                <a:srgbClr val="FFFFFF">
                  <a:alpha val="0"/>
                </a:srgbClr>
              </a:clrTo>
            </a:clrChange>
          </a:blip>
          <a:stretch>
            <a:fillRect/>
          </a:stretch>
        </p:blipFill>
        <p:spPr>
          <a:xfrm>
            <a:off x="3514352" y="4410504"/>
            <a:ext cx="1110774" cy="1845039"/>
          </a:xfrm>
          <a:prstGeom prst="rect">
            <a:avLst/>
          </a:prstGeom>
        </p:spPr>
      </p:pic>
    </p:spTree>
    <p:custDataLst>
      <p:tags r:id="rId1"/>
    </p:custDataLst>
    <p:extLst>
      <p:ext uri="{BB962C8B-B14F-4D97-AF65-F5344CB8AC3E}">
        <p14:creationId xmlns:p14="http://schemas.microsoft.com/office/powerpoint/2010/main" xmlns="" val="3369929598"/>
      </p:ext>
    </p:extLst>
  </p:cSld>
  <p:clrMapOvr>
    <a:masterClrMapping/>
  </p:clrMapOvr>
  <p:transition advTm="14476"/>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4"/>
          <a:stretch>
            <a:fillRect/>
          </a:stretch>
        </p:blipFill>
        <p:spPr>
          <a:xfrm>
            <a:off x="0" y="0"/>
            <a:ext cx="9906510" cy="6841194"/>
          </a:xfrm>
          <a:prstGeom prst="rect">
            <a:avLst/>
          </a:prstGeom>
        </p:spPr>
      </p:pic>
      <p:pic>
        <p:nvPicPr>
          <p:cNvPr id="23" name="Picture 22">
            <a:hlinkClick r:id="rId5" action="ppaction://hlinksldjump"/>
          </p:cNvPr>
          <p:cNvPicPr>
            <a:picLocks noChangeAspect="1"/>
          </p:cNvPicPr>
          <p:nvPr/>
        </p:nvPicPr>
        <p:blipFill>
          <a:blip r:embed="rId6">
            <a:clrChange>
              <a:clrFrom>
                <a:srgbClr val="FFFFFF"/>
              </a:clrFrom>
              <a:clrTo>
                <a:srgbClr val="FFFFFF">
                  <a:alpha val="0"/>
                </a:srgbClr>
              </a:clrTo>
            </a:clrChange>
          </a:blip>
          <a:stretch>
            <a:fillRect/>
          </a:stretch>
        </p:blipFill>
        <p:spPr>
          <a:xfrm>
            <a:off x="6712680" y="980500"/>
            <a:ext cx="2653493" cy="5509305"/>
          </a:xfrm>
          <a:prstGeom prst="rect">
            <a:avLst/>
          </a:prstGeom>
        </p:spPr>
      </p:pic>
      <p:pic>
        <p:nvPicPr>
          <p:cNvPr id="2" name="Picture 1">
            <a:hlinkClick r:id="rId7" action="ppaction://hlinksldjump"/>
          </p:cNvPr>
          <p:cNvPicPr>
            <a:picLocks noChangeAspect="1"/>
          </p:cNvPicPr>
          <p:nvPr/>
        </p:nvPicPr>
        <p:blipFill>
          <a:blip r:embed="rId8"/>
          <a:stretch>
            <a:fillRect/>
          </a:stretch>
        </p:blipFill>
        <p:spPr>
          <a:xfrm>
            <a:off x="500356" y="1079653"/>
            <a:ext cx="4381889" cy="5277725"/>
          </a:xfrm>
          <a:prstGeom prst="rect">
            <a:avLst/>
          </a:prstGeom>
        </p:spPr>
      </p:pic>
      <p:sp>
        <p:nvSpPr>
          <p:cNvPr id="6" name="Rectangle 5"/>
          <p:cNvSpPr/>
          <p:nvPr/>
        </p:nvSpPr>
        <p:spPr>
          <a:xfrm>
            <a:off x="2390662" y="5750805"/>
            <a:ext cx="892366" cy="59491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6600" dirty="0" smtClean="0"/>
              <a:t>1</a:t>
            </a:r>
            <a:endParaRPr lang="en-US" sz="6600" dirty="0"/>
          </a:p>
        </p:txBody>
      </p:sp>
      <p:sp>
        <p:nvSpPr>
          <p:cNvPr id="7" name="Rectangle 6"/>
          <p:cNvSpPr/>
          <p:nvPr/>
        </p:nvSpPr>
        <p:spPr>
          <a:xfrm>
            <a:off x="7491470" y="5905041"/>
            <a:ext cx="1112703" cy="59491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6600" dirty="0" smtClean="0"/>
              <a:t>2</a:t>
            </a:r>
            <a:endParaRPr lang="en-US" sz="6600" dirty="0"/>
          </a:p>
        </p:txBody>
      </p:sp>
    </p:spTree>
    <p:custDataLst>
      <p:tags r:id="rId1"/>
    </p:custDataLst>
    <p:extLst>
      <p:ext uri="{BB962C8B-B14F-4D97-AF65-F5344CB8AC3E}">
        <p14:creationId xmlns:p14="http://schemas.microsoft.com/office/powerpoint/2010/main" xmlns="" val="1217029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heel(4)">
                                      <p:cBhvr>
                                        <p:cTn id="1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21641649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324220715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hiết Kế Nền Văn Phòng Hoạt Hình đơn Giản, Nền đơn Giản, Nền Tối Giản, Phim  Hoạt Hình Hình nền Vector để tải xuống miễn phí"/>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272955"/>
            <a:ext cx="990600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5">
            <a:clrChange>
              <a:clrFrom>
                <a:srgbClr val="FFFFFF"/>
              </a:clrFrom>
              <a:clrTo>
                <a:srgbClr val="FFFFFF">
                  <a:alpha val="0"/>
                </a:srgbClr>
              </a:clrTo>
            </a:clrChange>
          </a:blip>
          <a:stretch>
            <a:fillRect/>
          </a:stretch>
        </p:blipFill>
        <p:spPr>
          <a:xfrm>
            <a:off x="1739280" y="283378"/>
            <a:ext cx="5583338" cy="6283358"/>
          </a:xfrm>
          <a:prstGeom prst="rect">
            <a:avLst/>
          </a:prstGeom>
        </p:spPr>
      </p:pic>
      <p:pic>
        <p:nvPicPr>
          <p:cNvPr id="11" name="Picture 10"/>
          <p:cNvPicPr>
            <a:picLocks noChangeAspect="1"/>
          </p:cNvPicPr>
          <p:nvPr/>
        </p:nvPicPr>
        <p:blipFill>
          <a:blip r:embed="rId6">
            <a:clrChange>
              <a:clrFrom>
                <a:srgbClr val="FFFFFF"/>
              </a:clrFrom>
              <a:clrTo>
                <a:srgbClr val="FFFFFF">
                  <a:alpha val="0"/>
                </a:srgbClr>
              </a:clrTo>
            </a:clrChange>
          </a:blip>
          <a:stretch>
            <a:fillRect/>
          </a:stretch>
        </p:blipFill>
        <p:spPr>
          <a:xfrm>
            <a:off x="6852607" y="4118814"/>
            <a:ext cx="1423988" cy="2447925"/>
          </a:xfrm>
          <a:prstGeom prst="rect">
            <a:avLst/>
          </a:prstGeom>
        </p:spPr>
      </p:pic>
      <p:pic>
        <p:nvPicPr>
          <p:cNvPr id="6" name="Picture 5"/>
          <p:cNvPicPr>
            <a:picLocks noChangeAspect="1"/>
          </p:cNvPicPr>
          <p:nvPr/>
        </p:nvPicPr>
        <p:blipFill>
          <a:blip r:embed="rId7">
            <a:clrChange>
              <a:clrFrom>
                <a:srgbClr val="FFFFFF"/>
              </a:clrFrom>
              <a:clrTo>
                <a:srgbClr val="FFFFFF">
                  <a:alpha val="0"/>
                </a:srgbClr>
              </a:clrTo>
            </a:clrChange>
          </a:blip>
          <a:stretch>
            <a:fillRect/>
          </a:stretch>
        </p:blipFill>
        <p:spPr>
          <a:xfrm>
            <a:off x="3514352" y="4410504"/>
            <a:ext cx="1110774" cy="1845039"/>
          </a:xfrm>
          <a:prstGeom prst="rect">
            <a:avLst/>
          </a:prstGeom>
        </p:spPr>
      </p:pic>
    </p:spTree>
    <p:custDataLst>
      <p:tags r:id="rId1"/>
    </p:custDataLst>
    <p:extLst>
      <p:ext uri="{BB962C8B-B14F-4D97-AF65-F5344CB8AC3E}">
        <p14:creationId xmlns:p14="http://schemas.microsoft.com/office/powerpoint/2010/main" xmlns="" val="3369929598"/>
      </p:ext>
    </p:extLst>
  </p:cSld>
  <p:clrMapOvr>
    <a:masterClrMapping/>
  </p:clrMapOvr>
  <p:transition advTm="9168"/>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hòng Khách đêm Minh Họa Nền, Ấm áp, Phim Hoạt Hình, Trang Chủ Hình nền  Vector để tải xuống miễn phí"/>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187288"/>
            <a:ext cx="990600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a:hlinkClick r:id="rId5" action="ppaction://hlinksldjump"/>
          </p:cNvPr>
          <p:cNvPicPr>
            <a:picLocks noChangeAspect="1"/>
          </p:cNvPicPr>
          <p:nvPr/>
        </p:nvPicPr>
        <p:blipFill>
          <a:blip r:embed="rId6">
            <a:clrChange>
              <a:clrFrom>
                <a:srgbClr val="FFFFFF"/>
              </a:clrFrom>
              <a:clrTo>
                <a:srgbClr val="FFFFFF">
                  <a:alpha val="0"/>
                </a:srgbClr>
              </a:clrTo>
            </a:clrChange>
          </a:blip>
          <a:stretch>
            <a:fillRect/>
          </a:stretch>
        </p:blipFill>
        <p:spPr>
          <a:xfrm>
            <a:off x="980842" y="1810668"/>
            <a:ext cx="3496014" cy="4617675"/>
          </a:xfrm>
          <a:prstGeom prst="rect">
            <a:avLst/>
          </a:prstGeom>
        </p:spPr>
      </p:pic>
      <p:pic>
        <p:nvPicPr>
          <p:cNvPr id="4" name="Picture 3">
            <a:hlinkClick r:id="" action="ppaction://hlinkshowjump?jump=nextslide"/>
          </p:cNvPr>
          <p:cNvPicPr>
            <a:picLocks noChangeAspect="1"/>
          </p:cNvPicPr>
          <p:nvPr/>
        </p:nvPicPr>
        <p:blipFill>
          <a:blip r:embed="rId7">
            <a:clrChange>
              <a:clrFrom>
                <a:srgbClr val="FFFFFF"/>
              </a:clrFrom>
              <a:clrTo>
                <a:srgbClr val="FFFFFF">
                  <a:alpha val="0"/>
                </a:srgbClr>
              </a:clrTo>
            </a:clrChange>
          </a:blip>
          <a:stretch>
            <a:fillRect/>
          </a:stretch>
        </p:blipFill>
        <p:spPr>
          <a:xfrm>
            <a:off x="5768563" y="2379644"/>
            <a:ext cx="1623754" cy="3622496"/>
          </a:xfrm>
          <a:prstGeom prst="rect">
            <a:avLst/>
          </a:prstGeom>
        </p:spPr>
      </p:pic>
      <p:sp>
        <p:nvSpPr>
          <p:cNvPr id="5" name="Rectangle 4"/>
          <p:cNvSpPr/>
          <p:nvPr/>
        </p:nvSpPr>
        <p:spPr>
          <a:xfrm>
            <a:off x="2082188" y="5706737"/>
            <a:ext cx="903384" cy="61694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5400" dirty="0" smtClean="0"/>
              <a:t>1</a:t>
            </a:r>
            <a:endParaRPr lang="en-US" sz="5400" dirty="0"/>
          </a:p>
        </p:txBody>
      </p:sp>
      <p:sp>
        <p:nvSpPr>
          <p:cNvPr id="6" name="Rectangle 5"/>
          <p:cNvSpPr/>
          <p:nvPr/>
        </p:nvSpPr>
        <p:spPr>
          <a:xfrm>
            <a:off x="6125379" y="5827923"/>
            <a:ext cx="936433" cy="52880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800" dirty="0" smtClean="0"/>
              <a:t>2</a:t>
            </a:r>
            <a:endParaRPr lang="en-US" sz="4800" dirty="0"/>
          </a:p>
        </p:txBody>
      </p:sp>
    </p:spTree>
    <p:custDataLst>
      <p:tags r:id="rId1"/>
    </p:custDataLst>
    <p:extLst>
      <p:ext uri="{BB962C8B-B14F-4D97-AF65-F5344CB8AC3E}">
        <p14:creationId xmlns:p14="http://schemas.microsoft.com/office/powerpoint/2010/main" xmlns="" val="7101055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16034418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a:hlinkClick r:id="rId5" action="ppaction://hlinksldjump"/>
          </p:cNvPr>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3676092735"/>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hiết Kế Nền Văn Phòng Hoạt Hình đơn Giản, Nền đơn Giản, Nền Tối Giản, Phim  Hoạt Hình Hình nền Vector để tải xuống miễn phí"/>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272955"/>
            <a:ext cx="990600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5">
            <a:clrChange>
              <a:clrFrom>
                <a:srgbClr val="FFFFFF"/>
              </a:clrFrom>
              <a:clrTo>
                <a:srgbClr val="FFFFFF">
                  <a:alpha val="0"/>
                </a:srgbClr>
              </a:clrTo>
            </a:clrChange>
          </a:blip>
          <a:stretch>
            <a:fillRect/>
          </a:stretch>
        </p:blipFill>
        <p:spPr>
          <a:xfrm>
            <a:off x="1739280" y="283378"/>
            <a:ext cx="5583338" cy="6283358"/>
          </a:xfrm>
          <a:prstGeom prst="rect">
            <a:avLst/>
          </a:prstGeom>
        </p:spPr>
      </p:pic>
      <p:pic>
        <p:nvPicPr>
          <p:cNvPr id="11" name="Picture 10"/>
          <p:cNvPicPr>
            <a:picLocks noChangeAspect="1"/>
          </p:cNvPicPr>
          <p:nvPr/>
        </p:nvPicPr>
        <p:blipFill>
          <a:blip r:embed="rId6">
            <a:clrChange>
              <a:clrFrom>
                <a:srgbClr val="FFFFFF"/>
              </a:clrFrom>
              <a:clrTo>
                <a:srgbClr val="FFFFFF">
                  <a:alpha val="0"/>
                </a:srgbClr>
              </a:clrTo>
            </a:clrChange>
          </a:blip>
          <a:stretch>
            <a:fillRect/>
          </a:stretch>
        </p:blipFill>
        <p:spPr>
          <a:xfrm>
            <a:off x="6852607" y="4118814"/>
            <a:ext cx="1423988" cy="2447925"/>
          </a:xfrm>
          <a:prstGeom prst="rect">
            <a:avLst/>
          </a:prstGeom>
        </p:spPr>
      </p:pic>
      <p:pic>
        <p:nvPicPr>
          <p:cNvPr id="6" name="Picture 5"/>
          <p:cNvPicPr>
            <a:picLocks noChangeAspect="1"/>
          </p:cNvPicPr>
          <p:nvPr/>
        </p:nvPicPr>
        <p:blipFill>
          <a:blip r:embed="rId7">
            <a:clrChange>
              <a:clrFrom>
                <a:srgbClr val="FFFFFF"/>
              </a:clrFrom>
              <a:clrTo>
                <a:srgbClr val="FFFFFF">
                  <a:alpha val="0"/>
                </a:srgbClr>
              </a:clrTo>
            </a:clrChange>
          </a:blip>
          <a:stretch>
            <a:fillRect/>
          </a:stretch>
        </p:blipFill>
        <p:spPr>
          <a:xfrm>
            <a:off x="3514352" y="4410504"/>
            <a:ext cx="1110774" cy="1845039"/>
          </a:xfrm>
          <a:prstGeom prst="rect">
            <a:avLst/>
          </a:prstGeom>
        </p:spPr>
      </p:pic>
    </p:spTree>
    <p:custDataLst>
      <p:tags r:id="rId1"/>
    </p:custDataLst>
    <p:extLst>
      <p:ext uri="{BB962C8B-B14F-4D97-AF65-F5344CB8AC3E}">
        <p14:creationId xmlns:p14="http://schemas.microsoft.com/office/powerpoint/2010/main" xmlns="" val="3369929598"/>
      </p:ext>
    </p:extLst>
  </p:cSld>
  <p:clrMapOvr>
    <a:masterClrMapping/>
  </p:clrMapOvr>
  <p:transition advTm="8256"/>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stretch>
            <a:fillRect/>
          </a:stretch>
        </p:blipFill>
        <p:spPr>
          <a:xfrm>
            <a:off x="0" y="0"/>
            <a:ext cx="9906000" cy="6868022"/>
          </a:xfrm>
          <a:prstGeom prst="rect">
            <a:avLst/>
          </a:prstGeom>
        </p:spPr>
      </p:pic>
      <p:sp>
        <p:nvSpPr>
          <p:cNvPr id="12" name="TextBox 11"/>
          <p:cNvSpPr txBox="1"/>
          <p:nvPr/>
        </p:nvSpPr>
        <p:spPr>
          <a:xfrm>
            <a:off x="270347" y="232843"/>
            <a:ext cx="9071957" cy="89255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600" b="1" dirty="0" smtClean="0">
                <a:solidFill>
                  <a:srgbClr val="FF0000"/>
                </a:solidFill>
                <a:latin typeface="Times New Roman" panose="02020603050405020304" pitchFamily="18" charset="0"/>
                <a:cs typeface="Times New Roman" panose="02020603050405020304" pitchFamily="18" charset="0"/>
              </a:rPr>
              <a:t>3. </a:t>
            </a:r>
            <a:r>
              <a:rPr lang="en-US" sz="2600" b="1" dirty="0" err="1" smtClean="0">
                <a:solidFill>
                  <a:srgbClr val="FF0000"/>
                </a:solidFill>
                <a:latin typeface="Times New Roman" panose="02020603050405020304" pitchFamily="18" charset="0"/>
                <a:cs typeface="Times New Roman" panose="02020603050405020304" pitchFamily="18" charset="0"/>
              </a:rPr>
              <a:t>Nội</a:t>
            </a:r>
            <a:r>
              <a:rPr lang="en-US" sz="2600" b="1" dirty="0" smtClean="0">
                <a:solidFill>
                  <a:srgbClr val="FF0000"/>
                </a:solidFill>
                <a:latin typeface="Times New Roman" panose="02020603050405020304" pitchFamily="18" charset="0"/>
                <a:cs typeface="Times New Roman" panose="02020603050405020304" pitchFamily="18" charset="0"/>
              </a:rPr>
              <a:t> dung: </a:t>
            </a:r>
          </a:p>
          <a:p>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Hoạt</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a:solidFill>
                  <a:schemeClr val="accent5">
                    <a:lumMod val="50000"/>
                  </a:schemeClr>
                </a:solidFill>
                <a:latin typeface="Times New Roman" panose="02020603050405020304" pitchFamily="18" charset="0"/>
                <a:cs typeface="Times New Roman" panose="02020603050405020304" pitchFamily="18" charset="0"/>
              </a:rPr>
              <a:t>động</a:t>
            </a:r>
            <a:r>
              <a:rPr lang="en-US" sz="2600" b="1" dirty="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2: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Trẻ</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nhận</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biết</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“to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hơn</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nhỏ</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hơn</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a:t>
            </a:r>
            <a:endParaRPr lang="en-US" sz="2600" b="1" dirty="0">
              <a:solidFill>
                <a:schemeClr val="accent5">
                  <a:lumMod val="50000"/>
                </a:schemeClr>
              </a:solidFill>
              <a:latin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xmlns="">
                  <a14:imgLayer r:embed="rId6">
                    <a14:imgEffect>
                      <a14:saturation sat="200000"/>
                    </a14:imgEffect>
                  </a14:imgLayer>
                </a14:imgProps>
              </a:ext>
            </a:extLst>
          </a:blip>
          <a:stretch>
            <a:fillRect/>
          </a:stretch>
        </p:blipFill>
        <p:spPr>
          <a:xfrm>
            <a:off x="4091456" y="1758350"/>
            <a:ext cx="2637915" cy="4663135"/>
          </a:xfrm>
          <a:prstGeom prst="rect">
            <a:avLst/>
          </a:prstGeom>
        </p:spPr>
      </p:pic>
      <p:pic>
        <p:nvPicPr>
          <p:cNvPr id="16" name="Picture 15"/>
          <p:cNvPicPr>
            <a:picLocks noChangeAspect="1"/>
          </p:cNvPicPr>
          <p:nvPr/>
        </p:nvPicPr>
        <p:blipFill>
          <a:blip r:embed="rId7">
            <a:clrChange>
              <a:clrFrom>
                <a:srgbClr val="FFFFFF"/>
              </a:clrFrom>
              <a:clrTo>
                <a:srgbClr val="FFFFFF">
                  <a:alpha val="0"/>
                </a:srgbClr>
              </a:clrTo>
            </a:clrChange>
          </a:blip>
          <a:stretch>
            <a:fillRect/>
          </a:stretch>
        </p:blipFill>
        <p:spPr>
          <a:xfrm>
            <a:off x="2986966" y="3922500"/>
            <a:ext cx="1104492" cy="1898693"/>
          </a:xfrm>
          <a:prstGeom prst="rect">
            <a:avLst/>
          </a:prstGeom>
        </p:spPr>
      </p:pic>
      <p:pic>
        <p:nvPicPr>
          <p:cNvPr id="11" name="Picture 10"/>
          <p:cNvPicPr>
            <a:picLocks noChangeAspect="1"/>
          </p:cNvPicPr>
          <p:nvPr/>
        </p:nvPicPr>
        <p:blipFill>
          <a:blip r:embed="rId8">
            <a:clrChange>
              <a:clrFrom>
                <a:srgbClr val="FFFFFF"/>
              </a:clrFrom>
              <a:clrTo>
                <a:srgbClr val="FFFFFF">
                  <a:alpha val="0"/>
                </a:srgbClr>
              </a:clrTo>
            </a:clrChange>
          </a:blip>
          <a:stretch>
            <a:fillRect/>
          </a:stretch>
        </p:blipFill>
        <p:spPr>
          <a:xfrm>
            <a:off x="1430929" y="3266586"/>
            <a:ext cx="1896650" cy="2936450"/>
          </a:xfrm>
          <a:prstGeom prst="rect">
            <a:avLst/>
          </a:prstGeom>
        </p:spPr>
      </p:pic>
    </p:spTree>
    <p:custDataLst>
      <p:tags r:id="rId1"/>
    </p:custDataLst>
    <p:extLst>
      <p:ext uri="{BB962C8B-B14F-4D97-AF65-F5344CB8AC3E}">
        <p14:creationId xmlns:p14="http://schemas.microsoft.com/office/powerpoint/2010/main" xmlns="" val="646725319"/>
      </p:ext>
    </p:extLst>
  </p:cSld>
  <p:clrMapOvr>
    <a:masterClrMapping/>
  </p:clrMapOvr>
  <p:transition advTm="46896"/>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Kaygandang Kalikasan/Panghalip Panao - YouTube"/>
          <p:cNvPicPr>
            <a:picLocks noChangeAspect="1" noChangeArrowheads="1"/>
          </p:cNvPicPr>
          <p:nvPr/>
        </p:nvPicPr>
        <p:blipFill>
          <a:blip r:embed="rId5"/>
          <a:stretch>
            <a:fillRect/>
          </a:stretch>
        </p:blipFill>
        <p:spPr bwMode="auto">
          <a:xfrm>
            <a:off x="0" y="0"/>
            <a:ext cx="9906000" cy="6858001"/>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Picture11.png"/>
          <p:cNvPicPr>
            <a:picLocks noChangeAspect="1"/>
          </p:cNvPicPr>
          <p:nvPr/>
        </p:nvPicPr>
        <p:blipFill>
          <a:blip r:embed="rId6"/>
          <a:stretch>
            <a:fillRect/>
          </a:stretch>
        </p:blipFill>
        <p:spPr>
          <a:xfrm>
            <a:off x="0" y="890526"/>
            <a:ext cx="1894901" cy="4628926"/>
          </a:xfrm>
          <a:prstGeom prst="rect">
            <a:avLst/>
          </a:prstGeom>
        </p:spPr>
      </p:pic>
      <p:pic>
        <p:nvPicPr>
          <p:cNvPr id="5" name="Picture 4" descr="Picture12.png"/>
          <p:cNvPicPr>
            <a:picLocks noChangeAspect="1"/>
          </p:cNvPicPr>
          <p:nvPr/>
        </p:nvPicPr>
        <p:blipFill>
          <a:blip r:embed="rId7"/>
          <a:stretch>
            <a:fillRect/>
          </a:stretch>
        </p:blipFill>
        <p:spPr>
          <a:xfrm>
            <a:off x="8350877" y="2227488"/>
            <a:ext cx="1797403" cy="3187302"/>
          </a:xfrm>
          <a:prstGeom prst="rect">
            <a:avLst/>
          </a:prstGeom>
        </p:spPr>
      </p:pic>
      <p:pic>
        <p:nvPicPr>
          <p:cNvPr id="6" name="tohonnhohon (1).mp4">
            <a:hlinkClick r:id="" action="ppaction://media"/>
          </p:cNvPr>
          <p:cNvPicPr>
            <a:picLocks noRot="1" noChangeAspect="1"/>
          </p:cNvPicPr>
          <p:nvPr>
            <a:videoFile r:link="rId2"/>
          </p:nvPr>
        </p:nvPicPr>
        <p:blipFill>
          <a:blip r:embed="rId8">
            <a:duotone>
              <a:schemeClr val="accent1">
                <a:shade val="45000"/>
                <a:satMod val="135000"/>
              </a:schemeClr>
              <a:prstClr val="white"/>
            </a:duotone>
          </a:blip>
          <a:stretch>
            <a:fillRect/>
          </a:stretch>
        </p:blipFill>
        <p:spPr>
          <a:xfrm>
            <a:off x="2060154" y="793215"/>
            <a:ext cx="5772839" cy="3778786"/>
          </a:xfrm>
          <a:prstGeom prst="rect">
            <a:avLst/>
          </a:prstGeom>
        </p:spPr>
      </p:pic>
    </p:spTree>
    <p:custDataLst>
      <p:tags r:id="rId1"/>
    </p:custDataLst>
  </p:cSld>
  <p:clrMapOvr>
    <a:masterClrMapping/>
  </p:clrMapOvr>
  <p:transition advTm="391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indow - Cartoon Background Vector Royalty Free Cliparts, Vectors, And  Stock Illustration. Image 2231865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5857"/>
            <a:ext cx="9906000" cy="682889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5">
            <a:clrChange>
              <a:clrFrom>
                <a:srgbClr val="FFFFFF"/>
              </a:clrFrom>
              <a:clrTo>
                <a:srgbClr val="FFFFFF">
                  <a:alpha val="0"/>
                </a:srgbClr>
              </a:clrTo>
            </a:clrChange>
          </a:blip>
          <a:stretch>
            <a:fillRect/>
          </a:stretch>
        </p:blipFill>
        <p:spPr>
          <a:xfrm>
            <a:off x="3148189" y="3294886"/>
            <a:ext cx="1902828" cy="3226399"/>
          </a:xfrm>
          <a:prstGeom prst="rect">
            <a:avLst/>
          </a:prstGeom>
        </p:spPr>
      </p:pic>
      <p:pic>
        <p:nvPicPr>
          <p:cNvPr id="10" name="Picture 9"/>
          <p:cNvPicPr>
            <a:picLocks noChangeAspect="1"/>
          </p:cNvPicPr>
          <p:nvPr/>
        </p:nvPicPr>
        <p:blipFill>
          <a:blip r:embed="rId6">
            <a:clrChange>
              <a:clrFrom>
                <a:srgbClr val="FFFFFF"/>
              </a:clrFrom>
              <a:clrTo>
                <a:srgbClr val="FFFFFF">
                  <a:alpha val="0"/>
                </a:srgbClr>
              </a:clrTo>
            </a:clrChange>
          </a:blip>
          <a:stretch>
            <a:fillRect/>
          </a:stretch>
        </p:blipFill>
        <p:spPr>
          <a:xfrm>
            <a:off x="5804924" y="337082"/>
            <a:ext cx="3583186" cy="6334125"/>
          </a:xfrm>
          <a:prstGeom prst="rect">
            <a:avLst/>
          </a:prstGeom>
        </p:spPr>
      </p:pic>
      <p:pic>
        <p:nvPicPr>
          <p:cNvPr id="3" name="Picture 2"/>
          <p:cNvPicPr>
            <a:picLocks noChangeAspect="1"/>
          </p:cNvPicPr>
          <p:nvPr/>
        </p:nvPicPr>
        <p:blipFill>
          <a:blip r:embed="rId7">
            <a:clrChange>
              <a:clrFrom>
                <a:srgbClr val="FFFFFF"/>
              </a:clrFrom>
              <a:clrTo>
                <a:srgbClr val="FFFFFF">
                  <a:alpha val="0"/>
                </a:srgbClr>
              </a:clrTo>
            </a:clrChange>
          </a:blip>
          <a:stretch>
            <a:fillRect/>
          </a:stretch>
        </p:blipFill>
        <p:spPr>
          <a:xfrm>
            <a:off x="4973537" y="4118830"/>
            <a:ext cx="1772245" cy="2095500"/>
          </a:xfrm>
          <a:prstGeom prst="rect">
            <a:avLst/>
          </a:prstGeom>
        </p:spPr>
      </p:pic>
      <p:pic>
        <p:nvPicPr>
          <p:cNvPr id="13" name="Picture 12"/>
          <p:cNvPicPr>
            <a:picLocks noChangeAspect="1"/>
          </p:cNvPicPr>
          <p:nvPr/>
        </p:nvPicPr>
        <p:blipFill>
          <a:blip r:embed="rId8"/>
          <a:stretch>
            <a:fillRect/>
          </a:stretch>
        </p:blipFill>
        <p:spPr>
          <a:xfrm>
            <a:off x="5151467" y="4399266"/>
            <a:ext cx="1416380" cy="1355065"/>
          </a:xfrm>
          <a:prstGeom prst="rect">
            <a:avLst/>
          </a:prstGeom>
        </p:spPr>
      </p:pic>
      <p:pic>
        <p:nvPicPr>
          <p:cNvPr id="15" name="Picture 14"/>
          <p:cNvPicPr>
            <a:picLocks noChangeAspect="1"/>
          </p:cNvPicPr>
          <p:nvPr/>
        </p:nvPicPr>
        <p:blipFill>
          <a:blip r:embed="rId9">
            <a:clrChange>
              <a:clrFrom>
                <a:srgbClr val="FFFFFF"/>
              </a:clrFrom>
              <a:clrTo>
                <a:srgbClr val="FFFFFF">
                  <a:alpha val="0"/>
                </a:srgbClr>
              </a:clrTo>
            </a:clrChange>
          </a:blip>
          <a:stretch>
            <a:fillRect/>
          </a:stretch>
        </p:blipFill>
        <p:spPr>
          <a:xfrm>
            <a:off x="358724" y="2108435"/>
            <a:ext cx="3032686" cy="4695294"/>
          </a:xfrm>
          <a:prstGeom prst="rect">
            <a:avLst/>
          </a:prstGeom>
        </p:spPr>
      </p:pic>
    </p:spTree>
    <p:custDataLst>
      <p:tags r:id="rId1"/>
    </p:custDataLst>
    <p:extLst>
      <p:ext uri="{BB962C8B-B14F-4D97-AF65-F5344CB8AC3E}">
        <p14:creationId xmlns:p14="http://schemas.microsoft.com/office/powerpoint/2010/main" xmlns="" val="334832399"/>
      </p:ext>
    </p:extLst>
  </p:cSld>
  <p:clrMapOvr>
    <a:masterClrMapping/>
  </p:clrMapOvr>
  <p:transition advTm="864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a:hlinkClick r:id="" action="ppaction://hlinkshowjump?jump=nextslide"/>
          </p:cNvPr>
          <p:cNvPicPr>
            <a:picLocks noChangeAspect="1"/>
          </p:cNvPicPr>
          <p:nvPr/>
        </p:nvPicPr>
        <p:blipFill>
          <a:blip r:embed="rId5"/>
          <a:stretch>
            <a:fillRect/>
          </a:stretch>
        </p:blipFill>
        <p:spPr>
          <a:xfrm>
            <a:off x="6465491" y="3715927"/>
            <a:ext cx="2377288" cy="2274375"/>
          </a:xfrm>
          <a:prstGeom prst="rect">
            <a:avLst/>
          </a:prstGeom>
        </p:spPr>
      </p:pic>
      <p:pic>
        <p:nvPicPr>
          <p:cNvPr id="10" name="Picture 9">
            <a:hlinkClick r:id="rId6" action="ppaction://hlinksldjump"/>
          </p:cNvPr>
          <p:cNvPicPr>
            <a:picLocks noChangeAspect="1"/>
          </p:cNvPicPr>
          <p:nvPr/>
        </p:nvPicPr>
        <p:blipFill>
          <a:blip r:embed="rId7">
            <a:clrChange>
              <a:clrFrom>
                <a:srgbClr val="FFFFFF"/>
              </a:clrFrom>
              <a:clrTo>
                <a:srgbClr val="FFFFFF">
                  <a:alpha val="0"/>
                </a:srgbClr>
              </a:clrTo>
            </a:clrChange>
          </a:blip>
          <a:stretch>
            <a:fillRect/>
          </a:stretch>
        </p:blipFill>
        <p:spPr>
          <a:xfrm>
            <a:off x="1012255" y="1013555"/>
            <a:ext cx="4390016" cy="5190748"/>
          </a:xfrm>
          <a:prstGeom prst="rect">
            <a:avLst/>
          </a:prstGeom>
        </p:spPr>
      </p:pic>
    </p:spTree>
    <p:custDataLst>
      <p:tags r:id="rId1"/>
    </p:custDataLst>
    <p:extLst>
      <p:ext uri="{BB962C8B-B14F-4D97-AF65-F5344CB8AC3E}">
        <p14:creationId xmlns:p14="http://schemas.microsoft.com/office/powerpoint/2010/main" xmlns="" val="20366803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80">
                                          <p:stCondLst>
                                            <p:cond delay="0"/>
                                          </p:stCondLst>
                                        </p:cTn>
                                        <p:tgtEl>
                                          <p:spTgt spid="9"/>
                                        </p:tgtEl>
                                      </p:cBhvr>
                                    </p:animEffect>
                                    <p:anim calcmode="lin" valueType="num">
                                      <p:cBhvr>
                                        <p:cTn id="26"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gtEl>
                                      </p:cBhvr>
                                      <p:to x="100000" y="60000"/>
                                    </p:animScale>
                                    <p:animScale>
                                      <p:cBhvr>
                                        <p:cTn id="32" dur="166" decel="50000">
                                          <p:stCondLst>
                                            <p:cond delay="676"/>
                                          </p:stCondLst>
                                        </p:cTn>
                                        <p:tgtEl>
                                          <p:spTgt spid="9"/>
                                        </p:tgtEl>
                                      </p:cBhvr>
                                      <p:to x="100000" y="100000"/>
                                    </p:animScale>
                                    <p:animScale>
                                      <p:cBhvr>
                                        <p:cTn id="33" dur="26">
                                          <p:stCondLst>
                                            <p:cond delay="1312"/>
                                          </p:stCondLst>
                                        </p:cTn>
                                        <p:tgtEl>
                                          <p:spTgt spid="9"/>
                                        </p:tgtEl>
                                      </p:cBhvr>
                                      <p:to x="100000" y="80000"/>
                                    </p:animScale>
                                    <p:animScale>
                                      <p:cBhvr>
                                        <p:cTn id="34" dur="166" decel="50000">
                                          <p:stCondLst>
                                            <p:cond delay="1338"/>
                                          </p:stCondLst>
                                        </p:cTn>
                                        <p:tgtEl>
                                          <p:spTgt spid="9"/>
                                        </p:tgtEl>
                                      </p:cBhvr>
                                      <p:to x="100000" y="100000"/>
                                    </p:animScale>
                                    <p:animScale>
                                      <p:cBhvr>
                                        <p:cTn id="35" dur="26">
                                          <p:stCondLst>
                                            <p:cond delay="1642"/>
                                          </p:stCondLst>
                                        </p:cTn>
                                        <p:tgtEl>
                                          <p:spTgt spid="9"/>
                                        </p:tgtEl>
                                      </p:cBhvr>
                                      <p:to x="100000" y="90000"/>
                                    </p:animScale>
                                    <p:animScale>
                                      <p:cBhvr>
                                        <p:cTn id="36" dur="166" decel="50000">
                                          <p:stCondLst>
                                            <p:cond delay="1668"/>
                                          </p:stCondLst>
                                        </p:cTn>
                                        <p:tgtEl>
                                          <p:spTgt spid="9"/>
                                        </p:tgtEl>
                                      </p:cBhvr>
                                      <p:to x="100000" y="100000"/>
                                    </p:animScale>
                                    <p:animScale>
                                      <p:cBhvr>
                                        <p:cTn id="37" dur="26">
                                          <p:stCondLst>
                                            <p:cond delay="1808"/>
                                          </p:stCondLst>
                                        </p:cTn>
                                        <p:tgtEl>
                                          <p:spTgt spid="9"/>
                                        </p:tgtEl>
                                      </p:cBhvr>
                                      <p:to x="100000" y="95000"/>
                                    </p:animScale>
                                    <p:animScale>
                                      <p:cBhvr>
                                        <p:cTn id="38"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46641334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a:hlinkClick r:id="rId5" action="ppaction://hlinksldjump"/>
          </p:cNvPr>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3830084432"/>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5"/>
          <a:stretch>
            <a:fillRect/>
          </a:stretch>
        </p:blipFill>
        <p:spPr>
          <a:xfrm>
            <a:off x="6465491" y="3697266"/>
            <a:ext cx="2377288" cy="2274375"/>
          </a:xfrm>
          <a:prstGeom prst="rect">
            <a:avLst/>
          </a:prstGeom>
        </p:spPr>
      </p:pic>
      <p:pic>
        <p:nvPicPr>
          <p:cNvPr id="10" name="Picture 9"/>
          <p:cNvPicPr>
            <a:picLocks noChangeAspect="1"/>
          </p:cNvPicPr>
          <p:nvPr/>
        </p:nvPicPr>
        <p:blipFill>
          <a:blip r:embed="rId6">
            <a:clrChange>
              <a:clrFrom>
                <a:srgbClr val="FFFFFF"/>
              </a:clrFrom>
              <a:clrTo>
                <a:srgbClr val="FFFFFF">
                  <a:alpha val="0"/>
                </a:srgbClr>
              </a:clrTo>
            </a:clrChange>
          </a:blip>
          <a:stretch>
            <a:fillRect/>
          </a:stretch>
        </p:blipFill>
        <p:spPr>
          <a:xfrm>
            <a:off x="1012255" y="1050877"/>
            <a:ext cx="4390016" cy="5190748"/>
          </a:xfrm>
          <a:prstGeom prst="rect">
            <a:avLst/>
          </a:prstGeom>
        </p:spPr>
      </p:pic>
    </p:spTree>
    <p:custDataLst>
      <p:tags r:id="rId1"/>
    </p:custDataLst>
    <p:extLst>
      <p:ext uri="{BB962C8B-B14F-4D97-AF65-F5344CB8AC3E}">
        <p14:creationId xmlns:p14="http://schemas.microsoft.com/office/powerpoint/2010/main" xmlns="" val="632888718"/>
      </p:ext>
    </p:extLst>
  </p:cSld>
  <p:clrMapOvr>
    <a:masterClrMapping/>
  </p:clrMapOvr>
  <p:transition advTm="1992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75E-6 -1.11111E-6 L -0.22735 -0.00833 " pathEditMode="relative" rAng="0" ptsTypes="AA">
                                      <p:cBhvr>
                                        <p:cTn id="6" dur="2000" fill="hold"/>
                                        <p:tgtEl>
                                          <p:spTgt spid="9"/>
                                        </p:tgtEl>
                                        <p:attrNameLst>
                                          <p:attrName>ppt_x</p:attrName>
                                          <p:attrName>ppt_y</p:attrName>
                                        </p:attrNameLst>
                                      </p:cBhvr>
                                      <p:rCtr x="-11367" y="-417"/>
                                    </p:animMotion>
                                  </p:childTnLst>
                                </p:cTn>
                              </p:par>
                              <p:par>
                                <p:cTn id="7" presetID="42" presetClass="path" presetSubtype="0" accel="50000" decel="50000" fill="hold" nodeType="withEffect">
                                  <p:stCondLst>
                                    <p:cond delay="0"/>
                                  </p:stCondLst>
                                  <p:childTnLst>
                                    <p:animMotion origin="layout" path="M 2.08333E-6 -2.96296E-6 L 0.23268 -0.00046 " pathEditMode="relative" rAng="0" ptsTypes="AA">
                                      <p:cBhvr>
                                        <p:cTn id="8" dur="2000" fill="hold"/>
                                        <p:tgtEl>
                                          <p:spTgt spid="10"/>
                                        </p:tgtEl>
                                        <p:attrNameLst>
                                          <p:attrName>ppt_x</p:attrName>
                                          <p:attrName>ppt_y</p:attrName>
                                        </p:attrNameLst>
                                      </p:cBhvr>
                                      <p:rCtr x="11628"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1.jpg"/>
          <p:cNvPicPr>
            <a:picLocks noChangeAspect="1"/>
          </p:cNvPicPr>
          <p:nvPr/>
        </p:nvPicPr>
        <p:blipFill>
          <a:blip r:embed="rId4"/>
          <a:stretch>
            <a:fillRect/>
          </a:stretch>
        </p:blipFill>
        <p:spPr>
          <a:xfrm>
            <a:off x="0" y="8579"/>
            <a:ext cx="9906000" cy="6840842"/>
          </a:xfrm>
          <a:prstGeom prst="rect">
            <a:avLst/>
          </a:prstGeom>
        </p:spPr>
      </p:pic>
      <p:pic>
        <p:nvPicPr>
          <p:cNvPr id="2" name="Picture 1"/>
          <p:cNvPicPr>
            <a:picLocks noChangeAspect="1"/>
          </p:cNvPicPr>
          <p:nvPr/>
        </p:nvPicPr>
        <p:blipFill>
          <a:blip r:embed="rId5"/>
          <a:stretch>
            <a:fillRect/>
          </a:stretch>
        </p:blipFill>
        <p:spPr>
          <a:xfrm>
            <a:off x="2756154" y="831879"/>
            <a:ext cx="4393692" cy="5194242"/>
          </a:xfrm>
          <a:prstGeom prst="rect">
            <a:avLst/>
          </a:prstGeom>
        </p:spPr>
      </p:pic>
    </p:spTree>
    <p:custDataLst>
      <p:tags r:id="rId1"/>
    </p:custDataLst>
    <p:extLst>
      <p:ext uri="{BB962C8B-B14F-4D97-AF65-F5344CB8AC3E}">
        <p14:creationId xmlns:p14="http://schemas.microsoft.com/office/powerpoint/2010/main" xmlns="" val="1835628649"/>
      </p:ext>
    </p:extLst>
  </p:cSld>
  <p:clrMapOvr>
    <a:masterClrMapping/>
  </p:clrMapOvr>
  <p:transition advTm="1608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a:hlinkClick r:id="rId5" action="ppaction://hlinksldjump"/>
          </p:cNvPr>
          <p:cNvPicPr>
            <a:picLocks noChangeAspect="1"/>
          </p:cNvPicPr>
          <p:nvPr/>
        </p:nvPicPr>
        <p:blipFill>
          <a:blip r:embed="rId6"/>
          <a:stretch>
            <a:fillRect/>
          </a:stretch>
        </p:blipFill>
        <p:spPr>
          <a:xfrm>
            <a:off x="6465491" y="3697266"/>
            <a:ext cx="2377288" cy="2274375"/>
          </a:xfrm>
          <a:prstGeom prst="rect">
            <a:avLst/>
          </a:prstGeom>
        </p:spPr>
      </p:pic>
      <p:pic>
        <p:nvPicPr>
          <p:cNvPr id="10" name="Picture 9">
            <a:hlinkClick r:id="" action="ppaction://hlinkshowjump?jump=nextslide"/>
          </p:cNvPr>
          <p:cNvPicPr>
            <a:picLocks noChangeAspect="1"/>
          </p:cNvPicPr>
          <p:nvPr/>
        </p:nvPicPr>
        <p:blipFill>
          <a:blip r:embed="rId7">
            <a:clrChange>
              <a:clrFrom>
                <a:srgbClr val="FFFFFF"/>
              </a:clrFrom>
              <a:clrTo>
                <a:srgbClr val="FFFFFF">
                  <a:alpha val="0"/>
                </a:srgbClr>
              </a:clrTo>
            </a:clrChange>
          </a:blip>
          <a:stretch>
            <a:fillRect/>
          </a:stretch>
        </p:blipFill>
        <p:spPr>
          <a:xfrm>
            <a:off x="1012255" y="1050877"/>
            <a:ext cx="4390016" cy="5190748"/>
          </a:xfrm>
          <a:prstGeom prst="rect">
            <a:avLst/>
          </a:prstGeom>
        </p:spPr>
      </p:pic>
    </p:spTree>
    <p:custDataLst>
      <p:tags r:id="rId1"/>
    </p:custDataLst>
    <p:extLst>
      <p:ext uri="{BB962C8B-B14F-4D97-AF65-F5344CB8AC3E}">
        <p14:creationId xmlns:p14="http://schemas.microsoft.com/office/powerpoint/2010/main" xmlns="" val="37357094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iterate type="lt">
                                    <p:tmPct val="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iterate type="lt">
                                    <p:tmPct val="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209533969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04283514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5">
            <a:clrChange>
              <a:clrFrom>
                <a:srgbClr val="FFFFFF"/>
              </a:clrFrom>
              <a:clrTo>
                <a:srgbClr val="FFFFFF">
                  <a:alpha val="0"/>
                </a:srgbClr>
              </a:clrTo>
            </a:clrChange>
          </a:blip>
          <a:stretch>
            <a:fillRect/>
          </a:stretch>
        </p:blipFill>
        <p:spPr>
          <a:xfrm>
            <a:off x="961051" y="942808"/>
            <a:ext cx="4390016" cy="5190748"/>
          </a:xfrm>
          <a:prstGeom prst="rect">
            <a:avLst/>
          </a:prstGeom>
        </p:spPr>
      </p:pic>
      <p:pic>
        <p:nvPicPr>
          <p:cNvPr id="9" name="Picture 8"/>
          <p:cNvPicPr>
            <a:picLocks noChangeAspect="1"/>
          </p:cNvPicPr>
          <p:nvPr/>
        </p:nvPicPr>
        <p:blipFill>
          <a:blip r:embed="rId6"/>
          <a:stretch>
            <a:fillRect/>
          </a:stretch>
        </p:blipFill>
        <p:spPr>
          <a:xfrm>
            <a:off x="6326380" y="3031565"/>
            <a:ext cx="2377288" cy="2274375"/>
          </a:xfrm>
          <a:prstGeom prst="rect">
            <a:avLst/>
          </a:prstGeom>
          <a:ln>
            <a:noFill/>
          </a:ln>
        </p:spPr>
      </p:pic>
    </p:spTree>
    <p:custDataLst>
      <p:tags r:id="rId1"/>
    </p:custDataLst>
    <p:extLst>
      <p:ext uri="{BB962C8B-B14F-4D97-AF65-F5344CB8AC3E}">
        <p14:creationId xmlns:p14="http://schemas.microsoft.com/office/powerpoint/2010/main" xmlns="" val="2654092891"/>
      </p:ext>
    </p:extLst>
  </p:cSld>
  <p:clrMapOvr>
    <a:masterClrMapping/>
  </p:clrMapOvr>
  <p:transition advTm="2085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7 -0.00393 L 0.1526 -0.00046 " pathEditMode="relative" rAng="0" ptsTypes="AA">
                                      <p:cBhvr>
                                        <p:cTn id="6" dur="2000" fill="hold"/>
                                        <p:tgtEl>
                                          <p:spTgt spid="8"/>
                                        </p:tgtEl>
                                        <p:attrNameLst>
                                          <p:attrName>ppt_x</p:attrName>
                                          <p:attrName>ppt_y</p:attrName>
                                        </p:attrNameLst>
                                      </p:cBhvr>
                                      <p:rCtr x="7630" y="162"/>
                                    </p:animMotion>
                                  </p:childTnLst>
                                </p:cTn>
                              </p:par>
                              <p:par>
                                <p:cTn id="7" presetID="42" presetClass="path" presetSubtype="0" accel="50000" decel="50000" fill="hold" nodeType="withEffect">
                                  <p:stCondLst>
                                    <p:cond delay="0"/>
                                  </p:stCondLst>
                                  <p:childTnLst>
                                    <p:animMotion origin="layout" path="M -0.02325 0.07217 L -0.31288 0.07749 " pathEditMode="relative" rAng="0" ptsTypes="AA">
                                      <p:cBhvr>
                                        <p:cTn id="8" dur="2000" fill="hold"/>
                                        <p:tgtEl>
                                          <p:spTgt spid="9"/>
                                        </p:tgtEl>
                                        <p:attrNameLst>
                                          <p:attrName>ppt_x</p:attrName>
                                          <p:attrName>ppt_y</p:attrName>
                                        </p:attrNameLst>
                                      </p:cBhvr>
                                      <p:rCtr x="-145"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Kaygandang Kalikasan/Panghalip Panao - YouTub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2"/>
            <a:ext cx="9906000"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a:spLocks noChangeArrowheads="1"/>
          </p:cNvSpPr>
          <p:nvPr/>
        </p:nvSpPr>
        <p:spPr bwMode="auto">
          <a:xfrm>
            <a:off x="0" y="101005"/>
            <a:ext cx="4891489" cy="584775"/>
          </a:xfrm>
          <a:prstGeom prst="rect">
            <a:avLst/>
          </a:prstGeom>
          <a:solidFill>
            <a:srgbClr val="FF9966"/>
          </a:solidFill>
          <a:ln>
            <a:noFill/>
          </a:ln>
          <a:extLst/>
        </p:spPr>
        <p:txBody>
          <a:bodyPr wrap="squar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algn="ctr"/>
            <a:r>
              <a:rPr lang="vi-VN" altLang="en-US" sz="2400" b="1" dirty="0">
                <a:latin typeface="Times New Roman" panose="02020603050405020304" pitchFamily="18" charset="0"/>
                <a:cs typeface="Times New Roman" panose="02020603050405020304" pitchFamily="18" charset="0"/>
              </a:rPr>
              <a:t>I. M</a:t>
            </a:r>
            <a:r>
              <a:rPr lang="en-US" altLang="en-US" sz="2400" b="1" dirty="0">
                <a:latin typeface="Times New Roman" panose="02020603050405020304" pitchFamily="18" charset="0"/>
                <a:cs typeface="Times New Roman" panose="02020603050405020304" pitchFamily="18" charset="0"/>
              </a:rPr>
              <a:t>ỤC ĐÍCH – YÊU CẦU</a:t>
            </a:r>
            <a:r>
              <a:rPr lang="vi-VN" altLang="en-US" sz="3200" b="1" dirty="0">
                <a:latin typeface="Times New Roman" panose="02020603050405020304" pitchFamily="18" charset="0"/>
                <a:cs typeface="Times New Roman" panose="02020603050405020304" pitchFamily="18" charset="0"/>
              </a:rPr>
              <a:t>:</a:t>
            </a:r>
            <a:endParaRPr lang="en-US" altLang="en-US" sz="3200" b="1" dirty="0">
              <a:latin typeface="Times New Roman" panose="02020603050405020304" pitchFamily="18" charset="0"/>
            </a:endParaRPr>
          </a:p>
        </p:txBody>
      </p:sp>
      <p:sp>
        <p:nvSpPr>
          <p:cNvPr id="5" name="TextBox 4"/>
          <p:cNvSpPr txBox="1">
            <a:spLocks noChangeArrowheads="1"/>
          </p:cNvSpPr>
          <p:nvPr/>
        </p:nvSpPr>
        <p:spPr bwMode="auto">
          <a:xfrm>
            <a:off x="1026434" y="1847395"/>
            <a:ext cx="2673847"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a:lnSpc>
                <a:spcPct val="150000"/>
              </a:lnSpc>
            </a:pPr>
            <a:r>
              <a:rPr lang="vi-VN" altLang="en-US" sz="2400" b="1" dirty="0">
                <a:solidFill>
                  <a:srgbClr val="FF0000"/>
                </a:solidFill>
                <a:latin typeface="Times New Roman" panose="02020603050405020304" pitchFamily="18" charset="0"/>
                <a:cs typeface="Times New Roman" panose="02020603050405020304" pitchFamily="18" charset="0"/>
              </a:rPr>
              <a:t>1</a:t>
            </a:r>
            <a:r>
              <a:rPr lang="en-US" altLang="en-US" sz="2400" b="1" dirty="0">
                <a:solidFill>
                  <a:srgbClr val="FF0000"/>
                </a:solidFill>
                <a:latin typeface="Times New Roman" panose="02020603050405020304" pitchFamily="18" charset="0"/>
                <a:cs typeface="Times New Roman" panose="02020603050405020304" pitchFamily="18" charset="0"/>
              </a:rPr>
              <a:t>.</a:t>
            </a:r>
            <a:r>
              <a:rPr lang="vi-VN" altLang="en-US" sz="2400" b="1" dirty="0">
                <a:solidFill>
                  <a:srgbClr val="FF0000"/>
                </a:solidFill>
                <a:latin typeface="Times New Roman" panose="02020603050405020304" pitchFamily="18" charset="0"/>
                <a:cs typeface="Times New Roman" panose="02020603050405020304" pitchFamily="18" charset="0"/>
              </a:rPr>
              <a:t> Kiến thức:</a:t>
            </a:r>
            <a:r>
              <a:rPr lang="en-US" altLang="en-US" sz="2400" dirty="0">
                <a:solidFill>
                  <a:srgbClr val="FF0000"/>
                </a:solidFill>
                <a:latin typeface="Times New Roman" panose="02020603050405020304" pitchFamily="18" charset="0"/>
                <a:cs typeface="Times New Roman" panose="02020603050405020304" pitchFamily="18" charset="0"/>
              </a:rPr>
              <a:t> </a:t>
            </a:r>
            <a:endParaRPr lang="en-US" altLang="en-US" sz="2400" dirty="0">
              <a:solidFill>
                <a:srgbClr val="FF0000"/>
              </a:solidFill>
              <a:latin typeface="Times New Roman" panose="02020603050405020304" pitchFamily="18" charset="0"/>
            </a:endParaRPr>
          </a:p>
          <a:p>
            <a:pPr>
              <a:lnSpc>
                <a:spcPct val="150000"/>
              </a:lnSpc>
            </a:pPr>
            <a:endParaRPr lang="en-US" altLang="en-US" dirty="0">
              <a:solidFill>
                <a:srgbClr val="FF0000"/>
              </a:solidFill>
            </a:endParaRPr>
          </a:p>
        </p:txBody>
      </p:sp>
      <p:sp>
        <p:nvSpPr>
          <p:cNvPr id="6" name="TextBox 5"/>
          <p:cNvSpPr txBox="1">
            <a:spLocks noChangeArrowheads="1"/>
          </p:cNvSpPr>
          <p:nvPr/>
        </p:nvSpPr>
        <p:spPr bwMode="auto">
          <a:xfrm>
            <a:off x="870410" y="2432511"/>
            <a:ext cx="8358914" cy="1415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algn="just"/>
            <a:r>
              <a:rPr lang="vi-VN" sz="2400" b="1" dirty="0">
                <a:solidFill>
                  <a:srgbClr val="000015"/>
                </a:solidFill>
                <a:latin typeface="Times New Roman" panose="02020603050405020304" pitchFamily="18" charset="0"/>
              </a:rPr>
              <a:t> </a:t>
            </a:r>
            <a:r>
              <a:rPr lang="en-US" sz="2400" b="1" dirty="0" smtClean="0">
                <a:solidFill>
                  <a:srgbClr val="000015"/>
                </a:solidFill>
                <a:latin typeface="Times New Roman" panose="02020603050405020304" pitchFamily="18" charset="0"/>
              </a:rPr>
              <a:t>  </a:t>
            </a:r>
            <a:r>
              <a:rPr lang="en-US" sz="2400" dirty="0" smtClean="0">
                <a:solidFill>
                  <a:srgbClr val="000015"/>
                </a:solidFill>
                <a:latin typeface="Times New Roman" panose="02020603050405020304" pitchFamily="18" charset="0"/>
              </a:rPr>
              <a:t>-</a:t>
            </a:r>
            <a:r>
              <a:rPr lang="en-US" sz="2000" b="1" dirty="0" smtClean="0">
                <a:solidFill>
                  <a:srgbClr val="000015"/>
                </a:solidFill>
                <a:latin typeface="Times New Roman" panose="02020603050405020304" pitchFamily="18" charset="0"/>
              </a:rPr>
              <a:t> </a:t>
            </a:r>
            <a:r>
              <a:rPr lang="vi-VN" sz="2000" b="1" dirty="0" smtClean="0">
                <a:solidFill>
                  <a:srgbClr val="000015"/>
                </a:solidFill>
                <a:latin typeface="Times New Roman" panose="02020603050405020304" pitchFamily="18" charset="0"/>
              </a:rPr>
              <a:t>Trẻ </a:t>
            </a:r>
            <a:r>
              <a:rPr lang="vi-VN" sz="2000" b="1" dirty="0">
                <a:solidFill>
                  <a:srgbClr val="000015"/>
                </a:solidFill>
                <a:latin typeface="Times New Roman" panose="02020603050405020304" pitchFamily="18" charset="0"/>
              </a:rPr>
              <a:t>nhận </a:t>
            </a:r>
            <a:r>
              <a:rPr lang="vi-VN" sz="2000" b="1" dirty="0" smtClean="0">
                <a:solidFill>
                  <a:srgbClr val="000015"/>
                </a:solidFill>
                <a:latin typeface="Times New Roman" panose="02020603050405020304" pitchFamily="18" charset="0"/>
              </a:rPr>
              <a:t>biết</a:t>
            </a:r>
            <a:r>
              <a:rPr lang="en-US" sz="2000" b="1" dirty="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sự</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khác</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biệt</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rõ</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nét</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về</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độ</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lớn</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của</a:t>
            </a:r>
            <a:r>
              <a:rPr lang="en-US" sz="2000" b="1" dirty="0" smtClean="0">
                <a:solidFill>
                  <a:srgbClr val="000015"/>
                </a:solidFill>
                <a:latin typeface="Times New Roman" panose="02020603050405020304" pitchFamily="18" charset="0"/>
              </a:rPr>
              <a:t> 2 </a:t>
            </a:r>
            <a:r>
              <a:rPr lang="en-US" sz="2000" b="1" dirty="0" err="1" smtClean="0">
                <a:solidFill>
                  <a:srgbClr val="000015"/>
                </a:solidFill>
                <a:latin typeface="Times New Roman" panose="02020603050405020304" pitchFamily="18" charset="0"/>
              </a:rPr>
              <a:t>đối</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tượng</a:t>
            </a:r>
            <a:r>
              <a:rPr lang="vi-VN" sz="2000" b="1" dirty="0" smtClean="0">
                <a:solidFill>
                  <a:srgbClr val="000015"/>
                </a:solidFill>
                <a:latin typeface="Times New Roman" panose="02020603050405020304" pitchFamily="18" charset="0"/>
              </a:rPr>
              <a:t>.</a:t>
            </a:r>
            <a:endParaRPr lang="en-US" sz="2000" b="1" dirty="0" smtClean="0">
              <a:solidFill>
                <a:srgbClr val="000015"/>
              </a:solidFill>
              <a:latin typeface="Times New Roman" panose="02020603050405020304" pitchFamily="18" charset="0"/>
            </a:endParaRPr>
          </a:p>
          <a:p>
            <a:pPr algn="just"/>
            <a:r>
              <a:rPr lang="vi-VN" sz="2000" b="1" dirty="0" smtClean="0">
                <a:solidFill>
                  <a:srgbClr val="000015"/>
                </a:solidFill>
                <a:latin typeface="Times New Roman" panose="02020603050405020304" pitchFamily="18" charset="0"/>
              </a:rPr>
              <a:t> </a:t>
            </a:r>
            <a:r>
              <a:rPr lang="en-US" sz="2000" b="1" dirty="0" smtClean="0">
                <a:solidFill>
                  <a:srgbClr val="000015"/>
                </a:solidFill>
                <a:latin typeface="Times New Roman" panose="02020603050405020304" pitchFamily="18" charset="0"/>
              </a:rPr>
              <a:t>   </a:t>
            </a:r>
            <a:r>
              <a:rPr lang="en-US" sz="2000" b="1" i="1" dirty="0" smtClean="0">
                <a:solidFill>
                  <a:srgbClr val="000015"/>
                </a:solidFill>
                <a:latin typeface="Times New Roman" panose="02020603050405020304" pitchFamily="18" charset="0"/>
              </a:rPr>
              <a:t>-</a:t>
            </a:r>
            <a:r>
              <a:rPr lang="vi-VN" sz="2000" b="1" dirty="0" smtClean="0">
                <a:solidFill>
                  <a:srgbClr val="000015"/>
                </a:solidFill>
                <a:latin typeface="Times New Roman" panose="02020603050405020304" pitchFamily="18" charset="0"/>
              </a:rPr>
              <a:t> </a:t>
            </a:r>
            <a:r>
              <a:rPr lang="vi-VN" sz="2000" b="1" dirty="0">
                <a:solidFill>
                  <a:srgbClr val="000015"/>
                </a:solidFill>
                <a:latin typeface="Times New Roman" panose="02020603050405020304" pitchFamily="18" charset="0"/>
              </a:rPr>
              <a:t>Trẻ </a:t>
            </a:r>
            <a:r>
              <a:rPr lang="en-US" sz="2000" b="1" dirty="0" err="1" smtClean="0">
                <a:solidFill>
                  <a:srgbClr val="000015"/>
                </a:solidFill>
                <a:latin typeface="Times New Roman" panose="02020603050405020304" pitchFamily="18" charset="0"/>
              </a:rPr>
              <a:t>biết</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sử</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dụng</a:t>
            </a:r>
            <a:r>
              <a:rPr lang="vi-VN" sz="2000" b="1" dirty="0" smtClean="0">
                <a:solidFill>
                  <a:srgbClr val="000015"/>
                </a:solidFill>
                <a:latin typeface="Times New Roman" panose="02020603050405020304" pitchFamily="18" charset="0"/>
              </a:rPr>
              <a:t> </a:t>
            </a:r>
            <a:r>
              <a:rPr lang="vi-VN" sz="2000" b="1" dirty="0">
                <a:solidFill>
                  <a:srgbClr val="000015"/>
                </a:solidFill>
                <a:latin typeface="Times New Roman" panose="02020603050405020304" pitchFamily="18" charset="0"/>
              </a:rPr>
              <a:t>từ: to hơn – nhỏ hơn. </a:t>
            </a:r>
            <a:endParaRPr lang="en-US" sz="2000" b="1" dirty="0" smtClean="0">
              <a:solidFill>
                <a:srgbClr val="000015"/>
              </a:solidFill>
              <a:latin typeface="Times New Roman" panose="02020603050405020304" pitchFamily="18" charset="0"/>
            </a:endParaRPr>
          </a:p>
          <a:p>
            <a:pPr algn="just"/>
            <a:r>
              <a:rPr lang="en-US" sz="2000" b="1" dirty="0" smtClean="0">
                <a:solidFill>
                  <a:srgbClr val="000015"/>
                </a:solidFill>
                <a:latin typeface="Times New Roman" panose="02020603050405020304" pitchFamily="18" charset="0"/>
              </a:rPr>
              <a:t>   </a:t>
            </a:r>
            <a:r>
              <a:rPr lang="en-US" sz="2000" b="1" i="1" dirty="0" smtClean="0">
                <a:solidFill>
                  <a:srgbClr val="000015"/>
                </a:solidFill>
                <a:latin typeface="Times New Roman" panose="02020603050405020304" pitchFamily="18" charset="0"/>
              </a:rPr>
              <a:t> - </a:t>
            </a:r>
            <a:r>
              <a:rPr lang="en-US" sz="2000" b="1" dirty="0" err="1">
                <a:solidFill>
                  <a:srgbClr val="000015"/>
                </a:solidFill>
                <a:latin typeface="Times New Roman" panose="02020603050405020304" pitchFamily="18" charset="0"/>
              </a:rPr>
              <a:t>Trẻ</a:t>
            </a:r>
            <a:r>
              <a:rPr lang="en-US" sz="2000" b="1" dirty="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nhận</a:t>
            </a:r>
            <a:r>
              <a:rPr lang="en-US" sz="2000" b="1" dirty="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biết</a:t>
            </a:r>
            <a:r>
              <a:rPr lang="en-US" sz="2000" b="1" dirty="0" smtClean="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phân</a:t>
            </a:r>
            <a:r>
              <a:rPr lang="en-US" sz="2000" b="1" dirty="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biệt</a:t>
            </a:r>
            <a:r>
              <a:rPr lang="en-US" sz="2000" b="1" dirty="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một</a:t>
            </a:r>
            <a:r>
              <a:rPr lang="en-US" sz="2000" b="1" dirty="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và</a:t>
            </a:r>
            <a:r>
              <a:rPr lang="en-US" sz="2000" b="1" dirty="0">
                <a:solidFill>
                  <a:srgbClr val="000015"/>
                </a:solidFill>
                <a:latin typeface="Times New Roman" panose="02020603050405020304" pitchFamily="18" charset="0"/>
              </a:rPr>
              <a:t> </a:t>
            </a:r>
            <a:r>
              <a:rPr lang="en-US" sz="2000" b="1" dirty="0" err="1">
                <a:solidFill>
                  <a:srgbClr val="000015"/>
                </a:solidFill>
                <a:latin typeface="Times New Roman" panose="02020603050405020304" pitchFamily="18" charset="0"/>
              </a:rPr>
              <a:t>nhiều</a:t>
            </a:r>
            <a:r>
              <a:rPr lang="en-US" sz="2000" b="1" dirty="0">
                <a:solidFill>
                  <a:srgbClr val="000015"/>
                </a:solidFill>
                <a:latin typeface="Times New Roman" panose="02020603050405020304" pitchFamily="18" charset="0"/>
              </a:rPr>
              <a:t>.</a:t>
            </a:r>
            <a:endParaRPr lang="en-US" sz="2000" b="1" dirty="0" smtClean="0">
              <a:solidFill>
                <a:srgbClr val="000015"/>
              </a:solidFill>
              <a:latin typeface="Times New Roman" panose="02020603050405020304" pitchFamily="18" charset="0"/>
            </a:endParaRPr>
          </a:p>
          <a:p>
            <a:pPr algn="just"/>
            <a:endParaRPr lang="en-US" altLang="en-US" sz="2200" b="1" dirty="0">
              <a:solidFill>
                <a:srgbClr val="002060"/>
              </a:solidFill>
              <a:latin typeface="Times New Roman" panose="02020603050405020304" pitchFamily="18" charset="0"/>
            </a:endParaRPr>
          </a:p>
        </p:txBody>
      </p:sp>
      <p:sp>
        <p:nvSpPr>
          <p:cNvPr id="7" name="TextBox 6"/>
          <p:cNvSpPr txBox="1">
            <a:spLocks noChangeArrowheads="1"/>
          </p:cNvSpPr>
          <p:nvPr/>
        </p:nvSpPr>
        <p:spPr bwMode="auto">
          <a:xfrm>
            <a:off x="1026436" y="3511428"/>
            <a:ext cx="164660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a:lnSpc>
                <a:spcPct val="150000"/>
              </a:lnSpc>
            </a:pPr>
            <a:r>
              <a:rPr lang="vi-VN" altLang="en-US" sz="2400" b="1" dirty="0">
                <a:solidFill>
                  <a:srgbClr val="FF0000"/>
                </a:solidFill>
                <a:latin typeface="Times New Roman" panose="02020603050405020304" pitchFamily="18" charset="0"/>
                <a:cs typeface="Times New Roman" panose="02020603050405020304" pitchFamily="18" charset="0"/>
              </a:rPr>
              <a:t>2. Kĩ năng:</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TextBox 7"/>
          <p:cNvSpPr txBox="1">
            <a:spLocks noChangeArrowheads="1"/>
          </p:cNvSpPr>
          <p:nvPr/>
        </p:nvSpPr>
        <p:spPr bwMode="auto">
          <a:xfrm>
            <a:off x="925418" y="4051230"/>
            <a:ext cx="10118739" cy="144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r>
              <a:rPr lang="en-US" altLang="en-US" sz="2400" dirty="0" smtClean="0">
                <a:solidFill>
                  <a:schemeClr val="bg1"/>
                </a:solidFill>
                <a:latin typeface="Times New Roman" panose="02020603050405020304" pitchFamily="18" charset="0"/>
                <a:cs typeface="Times New Roman" panose="02020603050405020304" pitchFamily="18" charset="0"/>
              </a:rPr>
              <a:t>  </a:t>
            </a:r>
            <a:r>
              <a:rPr lang="en-US" altLang="en-US" sz="2000" dirty="0" smtClean="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Trẻ có kỹ năng </a:t>
            </a:r>
            <a:r>
              <a:rPr lang="en-US" altLang="en-US" sz="2000" b="1" dirty="0" err="1" smtClean="0">
                <a:solidFill>
                  <a:schemeClr val="bg1"/>
                </a:solidFill>
                <a:latin typeface="Times New Roman" panose="02020603050405020304" pitchFamily="18" charset="0"/>
                <a:cs typeface="Times New Roman" panose="02020603050405020304" pitchFamily="18" charset="0"/>
              </a:rPr>
              <a:t>nhận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biết</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được</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độ</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lớn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của</a:t>
            </a:r>
            <a:r>
              <a:rPr lang="en-US" altLang="en-US" sz="2000" b="1" dirty="0" smtClean="0">
                <a:solidFill>
                  <a:schemeClr val="bg1"/>
                </a:solidFill>
                <a:latin typeface="Times New Roman" panose="02020603050405020304" pitchFamily="18" charset="0"/>
                <a:cs typeface="Times New Roman" panose="02020603050405020304" pitchFamily="18" charset="0"/>
              </a:rPr>
              <a:t> 2 </a:t>
            </a:r>
            <a:r>
              <a:rPr lang="en-US" altLang="en-US" sz="2000" b="1" dirty="0" err="1" smtClean="0">
                <a:solidFill>
                  <a:schemeClr val="bg1"/>
                </a:solidFill>
                <a:latin typeface="Times New Roman" panose="02020603050405020304" pitchFamily="18" charset="0"/>
                <a:cs typeface="Times New Roman" panose="02020603050405020304" pitchFamily="18" charset="0"/>
              </a:rPr>
              <a:t>đối</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tượng</a:t>
            </a:r>
            <a:r>
              <a:rPr lang="en-US" altLang="en-US" sz="2000" b="1" dirty="0" smtClean="0">
                <a:solidFill>
                  <a:schemeClr val="bg1"/>
                </a:solidFill>
                <a:latin typeface="Times New Roman" panose="02020603050405020304" pitchFamily="18" charset="0"/>
                <a:cs typeface="Times New Roman" panose="02020603050405020304" pitchFamily="18" charset="0"/>
              </a:rPr>
              <a:t> to </a:t>
            </a:r>
            <a:r>
              <a:rPr lang="en-US" altLang="en-US" sz="2000" b="1" dirty="0" err="1" smtClean="0">
                <a:solidFill>
                  <a:schemeClr val="bg1"/>
                </a:solidFill>
                <a:latin typeface="Times New Roman" panose="02020603050405020304" pitchFamily="18" charset="0"/>
                <a:cs typeface="Times New Roman" panose="02020603050405020304" pitchFamily="18" charset="0"/>
              </a:rPr>
              <a:t>hơn</a:t>
            </a:r>
            <a:r>
              <a:rPr lang="en-US" altLang="en-US" sz="2000" b="1" dirty="0" smtClean="0">
                <a:solidFill>
                  <a:schemeClr val="bg1"/>
                </a:solidFill>
                <a:latin typeface="Times New Roman" panose="02020603050405020304" pitchFamily="18" charset="0"/>
                <a:cs typeface="Times New Roman" panose="02020603050405020304" pitchFamily="18" charset="0"/>
              </a:rPr>
              <a:t> – </a:t>
            </a:r>
            <a:r>
              <a:rPr lang="en-US" altLang="en-US" sz="2000" b="1" dirty="0" err="1" smtClean="0">
                <a:solidFill>
                  <a:schemeClr val="bg1"/>
                </a:solidFill>
                <a:latin typeface="Times New Roman" panose="02020603050405020304" pitchFamily="18" charset="0"/>
                <a:cs typeface="Times New Roman" panose="02020603050405020304" pitchFamily="18" charset="0"/>
              </a:rPr>
              <a:t>nhỏ</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hơn</a:t>
            </a:r>
            <a:r>
              <a:rPr lang="vi-VN" altLang="en-US" sz="2000" b="1" dirty="0" smtClean="0">
                <a:solidFill>
                  <a:schemeClr val="bg1"/>
                </a:solidFill>
                <a:latin typeface="Times New Roman" panose="02020603050405020304" pitchFamily="18" charset="0"/>
                <a:cs typeface="Times New Roman" panose="02020603050405020304" pitchFamily="18" charset="0"/>
              </a:rPr>
              <a:t>.</a:t>
            </a:r>
            <a:endParaRPr lang="en-US" altLang="en-US" sz="2000" b="1" dirty="0" smtClean="0">
              <a:solidFill>
                <a:schemeClr val="bg1"/>
              </a:solidFill>
              <a:latin typeface="Times New Roman" panose="02020603050405020304" pitchFamily="18" charset="0"/>
              <a:cs typeface="Times New Roman" panose="02020603050405020304" pitchFamily="18" charset="0"/>
            </a:endParaRPr>
          </a:p>
          <a:p>
            <a:r>
              <a:rPr lang="en-US" altLang="en-US" sz="2000" b="1" i="1" dirty="0" smtClean="0">
                <a:solidFill>
                  <a:schemeClr val="bg1"/>
                </a:solidFill>
                <a:latin typeface="Times New Roman" panose="02020603050405020304" pitchFamily="18" charset="0"/>
                <a:cs typeface="Times New Roman" panose="02020603050405020304" pitchFamily="18" charset="0"/>
              </a:rPr>
              <a:t>   -</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Phát</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triển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vốn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từ</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ngôn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ngữ</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mạch</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lạc</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khả</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năng</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suy</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luận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và</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tư</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duy</a:t>
            </a:r>
            <a:r>
              <a:rPr lang="en-US" altLang="en-US" sz="2000" b="1" dirty="0" smtClean="0">
                <a:solidFill>
                  <a:schemeClr val="bg1"/>
                </a:solidFill>
                <a:latin typeface="Times New Roman" panose="02020603050405020304" pitchFamily="18" charset="0"/>
                <a:cs typeface="Times New Roman" panose="02020603050405020304" pitchFamily="18" charset="0"/>
              </a:rPr>
              <a:t>.</a:t>
            </a:r>
          </a:p>
          <a:p>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i="1" dirty="0" smtClean="0">
                <a:solidFill>
                  <a:schemeClr val="bg1"/>
                </a:solidFill>
                <a:latin typeface="Times New Roman" panose="02020603050405020304" pitchFamily="18" charset="0"/>
                <a:cs typeface="Times New Roman" panose="02020603050405020304" pitchFamily="18" charset="0"/>
              </a:rPr>
              <a:t>-</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Giúp</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trẻ</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bước</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đầu</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làm</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quen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với</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máy</a:t>
            </a:r>
            <a:r>
              <a:rPr lang="en-US" altLang="en-US" sz="2000" b="1" dirty="0" smtClean="0">
                <a:solidFill>
                  <a:schemeClr val="bg1"/>
                </a:solidFill>
                <a:latin typeface="Times New Roman" panose="02020603050405020304" pitchFamily="18" charset="0"/>
                <a:cs typeface="Times New Roman" panose="02020603050405020304" pitchFamily="18" charset="0"/>
              </a:rPr>
              <a:t> vi </a:t>
            </a:r>
            <a:r>
              <a:rPr lang="en-US" altLang="en-US" sz="2000" b="1" dirty="0" err="1" smtClean="0">
                <a:solidFill>
                  <a:schemeClr val="bg1"/>
                </a:solidFill>
                <a:latin typeface="Times New Roman" panose="02020603050405020304" pitchFamily="18" charset="0"/>
                <a:cs typeface="Times New Roman" panose="02020603050405020304" pitchFamily="18" charset="0"/>
              </a:rPr>
              <a:t>tính</a:t>
            </a:r>
            <a:r>
              <a:rPr lang="en-US" altLang="en-US" sz="2000" b="1" dirty="0" smtClean="0">
                <a:solidFill>
                  <a:schemeClr val="bg1"/>
                </a:solidFill>
                <a:latin typeface="Times New Roman" panose="02020603050405020304" pitchFamily="18" charset="0"/>
                <a:cs typeface="Times New Roman" panose="02020603050405020304" pitchFamily="18" charset="0"/>
              </a:rPr>
              <a:t>.</a:t>
            </a:r>
          </a:p>
          <a:p>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11" name="TextBox 10"/>
          <p:cNvSpPr txBox="1">
            <a:spLocks noChangeArrowheads="1"/>
          </p:cNvSpPr>
          <p:nvPr/>
        </p:nvSpPr>
        <p:spPr bwMode="auto">
          <a:xfrm>
            <a:off x="952482" y="5036523"/>
            <a:ext cx="178286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a:lnSpc>
                <a:spcPct val="150000"/>
              </a:lnSpc>
            </a:pPr>
            <a:r>
              <a:rPr lang="vi-VN" altLang="en-US" sz="2400" b="1" dirty="0" smtClean="0">
                <a:solidFill>
                  <a:srgbClr val="FF0000"/>
                </a:solidFill>
                <a:latin typeface="Times New Roman" panose="02020603050405020304" pitchFamily="18" charset="0"/>
                <a:cs typeface="Times New Roman" panose="02020603050405020304" pitchFamily="18" charset="0"/>
              </a:rPr>
              <a:t>3</a:t>
            </a:r>
            <a:r>
              <a:rPr lang="vi-VN" altLang="en-US" sz="2400" b="1" dirty="0">
                <a:solidFill>
                  <a:srgbClr val="FF0000"/>
                </a:solidFill>
                <a:latin typeface="Times New Roman" panose="02020603050405020304" pitchFamily="18" charset="0"/>
                <a:cs typeface="Times New Roman" panose="02020603050405020304" pitchFamily="18" charset="0"/>
              </a:rPr>
              <a:t>. Giáo dục:</a:t>
            </a:r>
            <a:endParaRPr lang="en-US" altLang="en-US" sz="2400" dirty="0">
              <a:solidFill>
                <a:srgbClr val="FF0000"/>
              </a:solidFill>
              <a:latin typeface="Times New Roman" panose="02020603050405020304" pitchFamily="18" charset="0"/>
              <a:cs typeface="Times New Roman" panose="02020603050405020304" pitchFamily="18" charset="0"/>
            </a:endParaRPr>
          </a:p>
        </p:txBody>
      </p:sp>
      <p:sp>
        <p:nvSpPr>
          <p:cNvPr id="12" name="TextBox 11"/>
          <p:cNvSpPr txBox="1">
            <a:spLocks noChangeArrowheads="1"/>
          </p:cNvSpPr>
          <p:nvPr/>
        </p:nvSpPr>
        <p:spPr bwMode="auto">
          <a:xfrm>
            <a:off x="1084135" y="5546951"/>
            <a:ext cx="793146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Tw Cen MT" panose="020B0602020104020603" pitchFamily="34" charset="0"/>
                <a:cs typeface="Arial" panose="020B0604020202020204" pitchFamily="34" charset="0"/>
              </a:defRPr>
            </a:lvl1pPr>
            <a:lvl2pPr marL="742950" indent="-285750" eaLnBrk="0" hangingPunct="0">
              <a:defRPr>
                <a:solidFill>
                  <a:schemeClr val="tx1"/>
                </a:solidFill>
                <a:latin typeface="Tw Cen MT" panose="020B0602020104020603" pitchFamily="34" charset="0"/>
                <a:cs typeface="Arial" panose="020B0604020202020204" pitchFamily="34" charset="0"/>
              </a:defRPr>
            </a:lvl2pPr>
            <a:lvl3pPr marL="1143000" indent="-228600" eaLnBrk="0" hangingPunct="0">
              <a:defRPr>
                <a:solidFill>
                  <a:schemeClr val="tx1"/>
                </a:solidFill>
                <a:latin typeface="Tw Cen MT" panose="020B0602020104020603" pitchFamily="34" charset="0"/>
                <a:cs typeface="Arial" panose="020B0604020202020204" pitchFamily="34" charset="0"/>
              </a:defRPr>
            </a:lvl3pPr>
            <a:lvl4pPr marL="1600200" indent="-228600" eaLnBrk="0" hangingPunct="0">
              <a:defRPr>
                <a:solidFill>
                  <a:schemeClr val="tx1"/>
                </a:solidFill>
                <a:latin typeface="Tw Cen MT" panose="020B0602020104020603" pitchFamily="34" charset="0"/>
                <a:cs typeface="Arial" panose="020B0604020202020204" pitchFamily="34" charset="0"/>
              </a:defRPr>
            </a:lvl4pPr>
            <a:lvl5pPr marL="2057400" indent="-228600" eaLnBrk="0" hangingPunct="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pPr lvl="0" algn="just" eaLnBrk="1" hangingPunct="1"/>
            <a:r>
              <a:rPr lang="en-US" sz="2000" b="1" i="1" dirty="0" smtClean="0">
                <a:solidFill>
                  <a:srgbClr val="000015"/>
                </a:solidFill>
                <a:latin typeface="Times New Roman" panose="02020603050405020304" pitchFamily="18" charset="0"/>
              </a:rPr>
              <a:t>-</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Trẻ</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mạnh</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dạn</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tự</a:t>
            </a:r>
            <a:r>
              <a:rPr lang="en-US" sz="2000" b="1" dirty="0" smtClean="0">
                <a:solidFill>
                  <a:srgbClr val="000015"/>
                </a:solidFill>
                <a:latin typeface="Times New Roman" panose="02020603050405020304" pitchFamily="18" charset="0"/>
              </a:rPr>
              <a:t> tin </a:t>
            </a:r>
            <a:r>
              <a:rPr lang="en-US" sz="2000" b="1" dirty="0" err="1" smtClean="0">
                <a:solidFill>
                  <a:srgbClr val="000015"/>
                </a:solidFill>
                <a:latin typeface="Times New Roman" panose="02020603050405020304" pitchFamily="18" charset="0"/>
              </a:rPr>
              <a:t>hơn</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và</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yêu</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quý</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các</a:t>
            </a:r>
            <a:r>
              <a:rPr lang="en-US" sz="2000" b="1" dirty="0" smtClean="0">
                <a:solidFill>
                  <a:srgbClr val="000015"/>
                </a:solidFill>
                <a:latin typeface="Times New Roman" panose="02020603050405020304" pitchFamily="18" charset="0"/>
              </a:rPr>
              <a:t> con </a:t>
            </a:r>
            <a:r>
              <a:rPr lang="en-US" sz="2000" b="1" dirty="0" err="1" smtClean="0">
                <a:solidFill>
                  <a:srgbClr val="000015"/>
                </a:solidFill>
                <a:latin typeface="Times New Roman" panose="02020603050405020304" pitchFamily="18" charset="0"/>
              </a:rPr>
              <a:t>vật</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xung</a:t>
            </a:r>
            <a:r>
              <a:rPr lang="en-US" sz="2000" b="1" dirty="0" smtClean="0">
                <a:solidFill>
                  <a:srgbClr val="000015"/>
                </a:solidFill>
                <a:latin typeface="Times New Roman" panose="02020603050405020304" pitchFamily="18" charset="0"/>
              </a:rPr>
              <a:t> </a:t>
            </a:r>
            <a:r>
              <a:rPr lang="en-US" sz="2000" b="1" dirty="0" err="1" smtClean="0">
                <a:solidFill>
                  <a:srgbClr val="000015"/>
                </a:solidFill>
                <a:latin typeface="Times New Roman" panose="02020603050405020304" pitchFamily="18" charset="0"/>
              </a:rPr>
              <a:t>quanh</a:t>
            </a:r>
            <a:r>
              <a:rPr lang="en-US" sz="2400" b="1" dirty="0" smtClean="0">
                <a:solidFill>
                  <a:srgbClr val="000015"/>
                </a:solidFill>
                <a:latin typeface="Times New Roman" panose="02020603050405020304" pitchFamily="18" charset="0"/>
              </a:rPr>
              <a:t>.</a:t>
            </a:r>
            <a:endParaRPr lang="en-US" altLang="en-US" sz="2200" b="1" dirty="0">
              <a:solidFill>
                <a:srgbClr val="002060"/>
              </a:solidFill>
              <a:latin typeface="Times New Roman" panose="02020603050405020304" pitchFamily="18" charset="0"/>
            </a:endParaRPr>
          </a:p>
        </p:txBody>
      </p:sp>
    </p:spTree>
    <p:custDataLst>
      <p:tags r:id="rId1"/>
    </p:custDataLst>
    <p:extLst>
      <p:ext uri="{BB962C8B-B14F-4D97-AF65-F5344CB8AC3E}">
        <p14:creationId xmlns:p14="http://schemas.microsoft.com/office/powerpoint/2010/main" xmlns="" val="1676767817"/>
      </p:ext>
    </p:extLst>
  </p:cSld>
  <p:clrMapOvr>
    <a:masterClrMapping/>
  </p:clrMapOvr>
  <p:transition advTm="3844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3000" fill="hold"/>
                                        <p:tgtEl>
                                          <p:spTgt spid="6"/>
                                        </p:tgtEl>
                                        <p:attrNameLst>
                                          <p:attrName>ppt_w</p:attrName>
                                        </p:attrNameLst>
                                      </p:cBhvr>
                                      <p:tavLst>
                                        <p:tav tm="0">
                                          <p:val>
                                            <p:strVal val="#ppt_w*0.70"/>
                                          </p:val>
                                        </p:tav>
                                        <p:tav tm="100000">
                                          <p:val>
                                            <p:strVal val="#ppt_w"/>
                                          </p:val>
                                        </p:tav>
                                      </p:tavLst>
                                    </p:anim>
                                    <p:anim calcmode="lin" valueType="num">
                                      <p:cBhvr>
                                        <p:cTn id="20" dur="3000" fill="hold"/>
                                        <p:tgtEl>
                                          <p:spTgt spid="6"/>
                                        </p:tgtEl>
                                        <p:attrNameLst>
                                          <p:attrName>ppt_h</p:attrName>
                                        </p:attrNameLst>
                                      </p:cBhvr>
                                      <p:tavLst>
                                        <p:tav tm="0">
                                          <p:val>
                                            <p:strVal val="#ppt_h"/>
                                          </p:val>
                                        </p:tav>
                                        <p:tav tm="100000">
                                          <p:val>
                                            <p:strVal val="#ppt_h"/>
                                          </p:val>
                                        </p:tav>
                                      </p:tavLst>
                                    </p:anim>
                                    <p:animEffect transition="in" filter="fade">
                                      <p:cBhvr>
                                        <p:cTn id="21" dur="3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3000" fill="hold"/>
                                        <p:tgtEl>
                                          <p:spTgt spid="8"/>
                                        </p:tgtEl>
                                        <p:attrNameLst>
                                          <p:attrName>ppt_w</p:attrName>
                                        </p:attrNameLst>
                                      </p:cBhvr>
                                      <p:tavLst>
                                        <p:tav tm="0">
                                          <p:val>
                                            <p:strVal val="#ppt_w*0.70"/>
                                          </p:val>
                                        </p:tav>
                                        <p:tav tm="100000">
                                          <p:val>
                                            <p:strVal val="#ppt_w"/>
                                          </p:val>
                                        </p:tav>
                                      </p:tavLst>
                                    </p:anim>
                                    <p:anim calcmode="lin" valueType="num">
                                      <p:cBhvr>
                                        <p:cTn id="34" dur="3000" fill="hold"/>
                                        <p:tgtEl>
                                          <p:spTgt spid="8"/>
                                        </p:tgtEl>
                                        <p:attrNameLst>
                                          <p:attrName>ppt_h</p:attrName>
                                        </p:attrNameLst>
                                      </p:cBhvr>
                                      <p:tavLst>
                                        <p:tav tm="0">
                                          <p:val>
                                            <p:strVal val="#ppt_h"/>
                                          </p:val>
                                        </p:tav>
                                        <p:tav tm="100000">
                                          <p:val>
                                            <p:strVal val="#ppt_h"/>
                                          </p:val>
                                        </p:tav>
                                      </p:tavLst>
                                    </p:anim>
                                    <p:animEffect transition="in" filter="fade">
                                      <p:cBhvr>
                                        <p:cTn id="35" dur="3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3000" fill="hold"/>
                                        <p:tgtEl>
                                          <p:spTgt spid="12"/>
                                        </p:tgtEl>
                                        <p:attrNameLst>
                                          <p:attrName>ppt_w</p:attrName>
                                        </p:attrNameLst>
                                      </p:cBhvr>
                                      <p:tavLst>
                                        <p:tav tm="0">
                                          <p:val>
                                            <p:strVal val="#ppt_w*0.70"/>
                                          </p:val>
                                        </p:tav>
                                        <p:tav tm="100000">
                                          <p:val>
                                            <p:strVal val="#ppt_w"/>
                                          </p:val>
                                        </p:tav>
                                      </p:tavLst>
                                    </p:anim>
                                    <p:anim calcmode="lin" valueType="num">
                                      <p:cBhvr>
                                        <p:cTn id="48" dur="3000" fill="hold"/>
                                        <p:tgtEl>
                                          <p:spTgt spid="12"/>
                                        </p:tgtEl>
                                        <p:attrNameLst>
                                          <p:attrName>ppt_h</p:attrName>
                                        </p:attrNameLst>
                                      </p:cBhvr>
                                      <p:tavLst>
                                        <p:tav tm="0">
                                          <p:val>
                                            <p:strVal val="#ppt_h"/>
                                          </p:val>
                                        </p:tav>
                                        <p:tav tm="100000">
                                          <p:val>
                                            <p:strVal val="#ppt_h"/>
                                          </p:val>
                                        </p:tav>
                                      </p:tavLst>
                                    </p:anim>
                                    <p:animEffect transition="in" filter="fade">
                                      <p:cBhvr>
                                        <p:cTn id="49"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1.jpg"/>
          <p:cNvPicPr>
            <a:picLocks noChangeAspect="1"/>
          </p:cNvPicPr>
          <p:nvPr/>
        </p:nvPicPr>
        <p:blipFill>
          <a:blip r:embed="rId4"/>
          <a:stretch>
            <a:fillRect/>
          </a:stretch>
        </p:blipFill>
        <p:spPr>
          <a:xfrm>
            <a:off x="0" y="63664"/>
            <a:ext cx="9906000" cy="6840842"/>
          </a:xfrm>
          <a:prstGeom prst="rect">
            <a:avLst/>
          </a:prstGeom>
        </p:spPr>
      </p:pic>
      <p:pic>
        <p:nvPicPr>
          <p:cNvPr id="2" name="Picture 1"/>
          <p:cNvPicPr>
            <a:picLocks noChangeAspect="1"/>
          </p:cNvPicPr>
          <p:nvPr/>
        </p:nvPicPr>
        <p:blipFill>
          <a:blip r:embed="rId5"/>
          <a:stretch>
            <a:fillRect/>
          </a:stretch>
        </p:blipFill>
        <p:spPr>
          <a:xfrm>
            <a:off x="3775194" y="1990700"/>
            <a:ext cx="2625606" cy="2810500"/>
          </a:xfrm>
          <a:prstGeom prst="rect">
            <a:avLst/>
          </a:prstGeom>
        </p:spPr>
      </p:pic>
    </p:spTree>
    <p:custDataLst>
      <p:tags r:id="rId1"/>
    </p:custDataLst>
    <p:extLst>
      <p:ext uri="{BB962C8B-B14F-4D97-AF65-F5344CB8AC3E}">
        <p14:creationId xmlns:p14="http://schemas.microsoft.com/office/powerpoint/2010/main" xmlns="" val="1602507311"/>
      </p:ext>
    </p:extLst>
  </p:cSld>
  <p:clrMapOvr>
    <a:masterClrMapping/>
  </p:clrMapOvr>
  <p:transition advTm="1305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indow - Cartoon Background Vector Royalty Free Cliparts, Vectors, And  Stock Illustration. Image 2231865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5857"/>
            <a:ext cx="9906000" cy="682889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5">
            <a:clrChange>
              <a:clrFrom>
                <a:srgbClr val="FFFFFF"/>
              </a:clrFrom>
              <a:clrTo>
                <a:srgbClr val="FFFFFF">
                  <a:alpha val="0"/>
                </a:srgbClr>
              </a:clrTo>
            </a:clrChange>
          </a:blip>
          <a:stretch>
            <a:fillRect/>
          </a:stretch>
        </p:blipFill>
        <p:spPr>
          <a:xfrm>
            <a:off x="3148189" y="3294886"/>
            <a:ext cx="1902828" cy="3226399"/>
          </a:xfrm>
          <a:prstGeom prst="rect">
            <a:avLst/>
          </a:prstGeom>
        </p:spPr>
      </p:pic>
      <p:pic>
        <p:nvPicPr>
          <p:cNvPr id="10" name="Picture 9"/>
          <p:cNvPicPr>
            <a:picLocks noChangeAspect="1"/>
          </p:cNvPicPr>
          <p:nvPr/>
        </p:nvPicPr>
        <p:blipFill>
          <a:blip r:embed="rId6">
            <a:clrChange>
              <a:clrFrom>
                <a:srgbClr val="FFFFFF"/>
              </a:clrFrom>
              <a:clrTo>
                <a:srgbClr val="FFFFFF">
                  <a:alpha val="0"/>
                </a:srgbClr>
              </a:clrTo>
            </a:clrChange>
          </a:blip>
          <a:stretch>
            <a:fillRect/>
          </a:stretch>
        </p:blipFill>
        <p:spPr>
          <a:xfrm>
            <a:off x="5804924" y="337082"/>
            <a:ext cx="3583186" cy="6334125"/>
          </a:xfrm>
          <a:prstGeom prst="rect">
            <a:avLst/>
          </a:prstGeom>
        </p:spPr>
      </p:pic>
      <p:pic>
        <p:nvPicPr>
          <p:cNvPr id="3" name="Picture 2"/>
          <p:cNvPicPr>
            <a:picLocks noChangeAspect="1"/>
          </p:cNvPicPr>
          <p:nvPr/>
        </p:nvPicPr>
        <p:blipFill>
          <a:blip r:embed="rId7">
            <a:clrChange>
              <a:clrFrom>
                <a:srgbClr val="FFFFFF"/>
              </a:clrFrom>
              <a:clrTo>
                <a:srgbClr val="FFFFFF">
                  <a:alpha val="0"/>
                </a:srgbClr>
              </a:clrTo>
            </a:clrChange>
          </a:blip>
          <a:stretch>
            <a:fillRect/>
          </a:stretch>
        </p:blipFill>
        <p:spPr>
          <a:xfrm>
            <a:off x="4973537" y="4118830"/>
            <a:ext cx="1772245" cy="2095500"/>
          </a:xfrm>
          <a:prstGeom prst="rect">
            <a:avLst/>
          </a:prstGeom>
        </p:spPr>
      </p:pic>
      <p:pic>
        <p:nvPicPr>
          <p:cNvPr id="13" name="Picture 12"/>
          <p:cNvPicPr>
            <a:picLocks noChangeAspect="1"/>
          </p:cNvPicPr>
          <p:nvPr/>
        </p:nvPicPr>
        <p:blipFill>
          <a:blip r:embed="rId8"/>
          <a:stretch>
            <a:fillRect/>
          </a:stretch>
        </p:blipFill>
        <p:spPr>
          <a:xfrm>
            <a:off x="5151467" y="4410283"/>
            <a:ext cx="1416380" cy="1355065"/>
          </a:xfrm>
          <a:prstGeom prst="rect">
            <a:avLst/>
          </a:prstGeom>
        </p:spPr>
      </p:pic>
      <p:pic>
        <p:nvPicPr>
          <p:cNvPr id="15" name="Picture 14"/>
          <p:cNvPicPr>
            <a:picLocks noChangeAspect="1"/>
          </p:cNvPicPr>
          <p:nvPr/>
        </p:nvPicPr>
        <p:blipFill>
          <a:blip r:embed="rId9">
            <a:clrChange>
              <a:clrFrom>
                <a:srgbClr val="FFFFFF"/>
              </a:clrFrom>
              <a:clrTo>
                <a:srgbClr val="FFFFFF">
                  <a:alpha val="0"/>
                </a:srgbClr>
              </a:clrTo>
            </a:clrChange>
          </a:blip>
          <a:stretch>
            <a:fillRect/>
          </a:stretch>
        </p:blipFill>
        <p:spPr>
          <a:xfrm>
            <a:off x="358724" y="2108435"/>
            <a:ext cx="3032686" cy="4695294"/>
          </a:xfrm>
          <a:prstGeom prst="rect">
            <a:avLst/>
          </a:prstGeom>
        </p:spPr>
      </p:pic>
    </p:spTree>
    <p:custDataLst>
      <p:tags r:id="rId1"/>
    </p:custDataLst>
    <p:extLst>
      <p:ext uri="{BB962C8B-B14F-4D97-AF65-F5344CB8AC3E}">
        <p14:creationId xmlns:p14="http://schemas.microsoft.com/office/powerpoint/2010/main" xmlns="" val="1830806158"/>
      </p:ext>
    </p:extLst>
  </p:cSld>
  <p:clrMapOvr>
    <a:masterClrMapping/>
  </p:clrMapOvr>
  <p:transition advTm="1056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1977"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a:hlinkClick r:id="" action="ppaction://hlinkshowjump?jump=nextslide"/>
          </p:cNvPr>
          <p:cNvPicPr>
            <a:picLocks noChangeAspect="1"/>
          </p:cNvPicPr>
          <p:nvPr/>
        </p:nvPicPr>
        <p:blipFill>
          <a:blip r:embed="rId5">
            <a:clrChange>
              <a:clrFrom>
                <a:srgbClr val="FFFFFF"/>
              </a:clrFrom>
              <a:clrTo>
                <a:srgbClr val="FFFFFF">
                  <a:alpha val="0"/>
                </a:srgbClr>
              </a:clrTo>
            </a:clrChange>
          </a:blip>
          <a:stretch>
            <a:fillRect/>
          </a:stretch>
        </p:blipFill>
        <p:spPr>
          <a:xfrm>
            <a:off x="6458793" y="2770497"/>
            <a:ext cx="1774391" cy="3154473"/>
          </a:xfrm>
          <a:prstGeom prst="rect">
            <a:avLst/>
          </a:prstGeom>
        </p:spPr>
      </p:pic>
      <p:pic>
        <p:nvPicPr>
          <p:cNvPr id="3" name="Picture 2">
            <a:hlinkClick r:id="rId6" action="ppaction://hlinksldjump"/>
          </p:cNvPr>
          <p:cNvPicPr>
            <a:picLocks noChangeAspect="1"/>
          </p:cNvPicPr>
          <p:nvPr/>
        </p:nvPicPr>
        <p:blipFill>
          <a:blip r:embed="rId7">
            <a:clrChange>
              <a:clrFrom>
                <a:srgbClr val="FFFFFF"/>
              </a:clrFrom>
              <a:clrTo>
                <a:srgbClr val="FFFFFF">
                  <a:alpha val="0"/>
                </a:srgbClr>
              </a:clrTo>
            </a:clrChange>
          </a:blip>
          <a:stretch>
            <a:fillRect/>
          </a:stretch>
        </p:blipFill>
        <p:spPr>
          <a:xfrm>
            <a:off x="1912472" y="1486916"/>
            <a:ext cx="2423250" cy="4874783"/>
          </a:xfrm>
          <a:prstGeom prst="rect">
            <a:avLst/>
          </a:prstGeom>
        </p:spPr>
      </p:pic>
    </p:spTree>
    <p:custDataLst>
      <p:tags r:id="rId1"/>
    </p:custDataLst>
    <p:extLst>
      <p:ext uri="{BB962C8B-B14F-4D97-AF65-F5344CB8AC3E}">
        <p14:creationId xmlns:p14="http://schemas.microsoft.com/office/powerpoint/2010/main" xmlns="" val="39827087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nodeType="withEffect">
                                  <p:stCondLst>
                                    <p:cond delay="0"/>
                                  </p:stCondLst>
                                  <p:iterate type="lt">
                                    <p:tmPct val="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style.rotation</p:attrName>
                                        </p:attrNameLst>
                                      </p:cBhvr>
                                      <p:tavLst>
                                        <p:tav tm="0">
                                          <p:val>
                                            <p:fltVal val="720"/>
                                          </p:val>
                                        </p:tav>
                                        <p:tav tm="100000">
                                          <p:val>
                                            <p:fltVal val="0"/>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 calcmode="lin" valueType="num">
                                      <p:cBhvr>
                                        <p:cTn id="18"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90"/>
                                          </p:val>
                                        </p:tav>
                                        <p:tav tm="100000">
                                          <p:val>
                                            <p:fltVal val="0"/>
                                          </p:val>
                                        </p:tav>
                                      </p:tavLst>
                                    </p:anim>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251811551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59815933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1977"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5">
            <a:clrChange>
              <a:clrFrom>
                <a:srgbClr val="FFFFFF"/>
              </a:clrFrom>
              <a:clrTo>
                <a:srgbClr val="FFFFFF">
                  <a:alpha val="0"/>
                </a:srgbClr>
              </a:clrTo>
            </a:clrChange>
          </a:blip>
          <a:stretch>
            <a:fillRect/>
          </a:stretch>
        </p:blipFill>
        <p:spPr>
          <a:xfrm>
            <a:off x="6458793" y="2770497"/>
            <a:ext cx="1774391" cy="3154473"/>
          </a:xfrm>
          <a:prstGeom prst="rect">
            <a:avLst/>
          </a:prstGeom>
        </p:spPr>
      </p:pic>
      <p:pic>
        <p:nvPicPr>
          <p:cNvPr id="3" name="Picture 2"/>
          <p:cNvPicPr>
            <a:picLocks noChangeAspect="1"/>
          </p:cNvPicPr>
          <p:nvPr/>
        </p:nvPicPr>
        <p:blipFill>
          <a:blip r:embed="rId6">
            <a:clrChange>
              <a:clrFrom>
                <a:srgbClr val="FFFFFF"/>
              </a:clrFrom>
              <a:clrTo>
                <a:srgbClr val="FFFFFF">
                  <a:alpha val="0"/>
                </a:srgbClr>
              </a:clrTo>
            </a:clrChange>
          </a:blip>
          <a:stretch>
            <a:fillRect/>
          </a:stretch>
        </p:blipFill>
        <p:spPr>
          <a:xfrm>
            <a:off x="1912472" y="1486916"/>
            <a:ext cx="2423250" cy="4874783"/>
          </a:xfrm>
          <a:prstGeom prst="rect">
            <a:avLst/>
          </a:prstGeom>
        </p:spPr>
      </p:pic>
    </p:spTree>
    <p:custDataLst>
      <p:tags r:id="rId1"/>
    </p:custDataLst>
    <p:extLst>
      <p:ext uri="{BB962C8B-B14F-4D97-AF65-F5344CB8AC3E}">
        <p14:creationId xmlns:p14="http://schemas.microsoft.com/office/powerpoint/2010/main" xmlns="" val="3594328085"/>
      </p:ext>
    </p:extLst>
  </p:cSld>
  <p:clrMapOvr>
    <a:masterClrMapping/>
  </p:clrMapOvr>
  <p:transition advTm="2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3.54167E-6 3.7037E-6 L -0.21315 0.01088 " pathEditMode="relative" rAng="0" ptsTypes="AA">
                                      <p:cBhvr>
                                        <p:cTn id="10" dur="2000" fill="hold"/>
                                        <p:tgtEl>
                                          <p:spTgt spid="2"/>
                                        </p:tgtEl>
                                        <p:attrNameLst>
                                          <p:attrName>ppt_x</p:attrName>
                                          <p:attrName>ppt_y</p:attrName>
                                        </p:attrNameLst>
                                      </p:cBhvr>
                                      <p:rCtr x="-10664" y="532"/>
                                    </p:animMotion>
                                  </p:childTnLst>
                                </p:cTn>
                              </p:par>
                              <p:par>
                                <p:cTn id="11" presetID="42" presetClass="path" presetSubtype="0" accel="50000" decel="50000" fill="hold" nodeType="withEffect">
                                  <p:stCondLst>
                                    <p:cond delay="0"/>
                                  </p:stCondLst>
                                  <p:childTnLst>
                                    <p:animMotion origin="layout" path="M -4.58333E-6 -2.22222E-6 L 0.21185 0.02477 " pathEditMode="relative" rAng="0" ptsTypes="AA">
                                      <p:cBhvr>
                                        <p:cTn id="12" dur="2000" fill="hold"/>
                                        <p:tgtEl>
                                          <p:spTgt spid="3"/>
                                        </p:tgtEl>
                                        <p:attrNameLst>
                                          <p:attrName>ppt_x</p:attrName>
                                          <p:attrName>ppt_y</p:attrName>
                                        </p:attrNameLst>
                                      </p:cBhvr>
                                      <p:rCtr x="10586" y="122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1977"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a:hlinkClick r:id="rId5" action="ppaction://hlinksldjump"/>
          </p:cNvPr>
          <p:cNvPicPr>
            <a:picLocks noChangeAspect="1"/>
          </p:cNvPicPr>
          <p:nvPr/>
        </p:nvPicPr>
        <p:blipFill>
          <a:blip r:embed="rId6">
            <a:clrChange>
              <a:clrFrom>
                <a:srgbClr val="FFFFFF"/>
              </a:clrFrom>
              <a:clrTo>
                <a:srgbClr val="FFFFFF">
                  <a:alpha val="0"/>
                </a:srgbClr>
              </a:clrTo>
            </a:clrChange>
          </a:blip>
          <a:stretch>
            <a:fillRect/>
          </a:stretch>
        </p:blipFill>
        <p:spPr>
          <a:xfrm>
            <a:off x="6458793" y="2770497"/>
            <a:ext cx="1774391" cy="3154473"/>
          </a:xfrm>
          <a:prstGeom prst="rect">
            <a:avLst/>
          </a:prstGeom>
        </p:spPr>
      </p:pic>
      <p:pic>
        <p:nvPicPr>
          <p:cNvPr id="3" name="Picture 2">
            <a:hlinkClick r:id="" action="ppaction://hlinkshowjump?jump=nextslide"/>
          </p:cNvPr>
          <p:cNvPicPr>
            <a:picLocks noChangeAspect="1"/>
          </p:cNvPicPr>
          <p:nvPr/>
        </p:nvPicPr>
        <p:blipFill>
          <a:blip r:embed="rId7">
            <a:clrChange>
              <a:clrFrom>
                <a:srgbClr val="FFFFFF"/>
              </a:clrFrom>
              <a:clrTo>
                <a:srgbClr val="FFFFFF">
                  <a:alpha val="0"/>
                </a:srgbClr>
              </a:clrTo>
            </a:clrChange>
          </a:blip>
          <a:stretch>
            <a:fillRect/>
          </a:stretch>
        </p:blipFill>
        <p:spPr>
          <a:xfrm>
            <a:off x="1912472" y="1486916"/>
            <a:ext cx="2423250" cy="4874783"/>
          </a:xfrm>
          <a:prstGeom prst="rect">
            <a:avLst/>
          </a:prstGeom>
        </p:spPr>
      </p:pic>
    </p:spTree>
    <p:custDataLst>
      <p:tags r:id="rId1"/>
    </p:custDataLst>
    <p:extLst>
      <p:ext uri="{BB962C8B-B14F-4D97-AF65-F5344CB8AC3E}">
        <p14:creationId xmlns:p14="http://schemas.microsoft.com/office/powerpoint/2010/main" xmlns="" val="161165195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80">
                                          <p:stCondLst>
                                            <p:cond delay="0"/>
                                          </p:stCondLst>
                                        </p:cTn>
                                        <p:tgtEl>
                                          <p:spTgt spid="2"/>
                                        </p:tgtEl>
                                      </p:cBhvr>
                                    </p:animEffect>
                                    <p:anim calcmode="lin" valueType="num">
                                      <p:cBhvr>
                                        <p:cTn id="3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3" dur="26">
                                          <p:stCondLst>
                                            <p:cond delay="650"/>
                                          </p:stCondLst>
                                        </p:cTn>
                                        <p:tgtEl>
                                          <p:spTgt spid="2"/>
                                        </p:tgtEl>
                                      </p:cBhvr>
                                      <p:to x="100000" y="60000"/>
                                    </p:animScale>
                                    <p:animScale>
                                      <p:cBhvr>
                                        <p:cTn id="44" dur="166" decel="50000">
                                          <p:stCondLst>
                                            <p:cond delay="676"/>
                                          </p:stCondLst>
                                        </p:cTn>
                                        <p:tgtEl>
                                          <p:spTgt spid="2"/>
                                        </p:tgtEl>
                                      </p:cBhvr>
                                      <p:to x="100000" y="100000"/>
                                    </p:animScale>
                                    <p:animScale>
                                      <p:cBhvr>
                                        <p:cTn id="45" dur="26">
                                          <p:stCondLst>
                                            <p:cond delay="1312"/>
                                          </p:stCondLst>
                                        </p:cTn>
                                        <p:tgtEl>
                                          <p:spTgt spid="2"/>
                                        </p:tgtEl>
                                      </p:cBhvr>
                                      <p:to x="100000" y="80000"/>
                                    </p:animScale>
                                    <p:animScale>
                                      <p:cBhvr>
                                        <p:cTn id="46" dur="166" decel="50000">
                                          <p:stCondLst>
                                            <p:cond delay="1338"/>
                                          </p:stCondLst>
                                        </p:cTn>
                                        <p:tgtEl>
                                          <p:spTgt spid="2"/>
                                        </p:tgtEl>
                                      </p:cBhvr>
                                      <p:to x="100000" y="100000"/>
                                    </p:animScale>
                                    <p:animScale>
                                      <p:cBhvr>
                                        <p:cTn id="47" dur="26">
                                          <p:stCondLst>
                                            <p:cond delay="1642"/>
                                          </p:stCondLst>
                                        </p:cTn>
                                        <p:tgtEl>
                                          <p:spTgt spid="2"/>
                                        </p:tgtEl>
                                      </p:cBhvr>
                                      <p:to x="100000" y="90000"/>
                                    </p:animScale>
                                    <p:animScale>
                                      <p:cBhvr>
                                        <p:cTn id="48" dur="166" decel="50000">
                                          <p:stCondLst>
                                            <p:cond delay="1668"/>
                                          </p:stCondLst>
                                        </p:cTn>
                                        <p:tgtEl>
                                          <p:spTgt spid="2"/>
                                        </p:tgtEl>
                                      </p:cBhvr>
                                      <p:to x="100000" y="100000"/>
                                    </p:animScale>
                                    <p:animScale>
                                      <p:cBhvr>
                                        <p:cTn id="49" dur="26">
                                          <p:stCondLst>
                                            <p:cond delay="1808"/>
                                          </p:stCondLst>
                                        </p:cTn>
                                        <p:tgtEl>
                                          <p:spTgt spid="2"/>
                                        </p:tgtEl>
                                      </p:cBhvr>
                                      <p:to x="100000" y="95000"/>
                                    </p:animScale>
                                    <p:animScale>
                                      <p:cBhvr>
                                        <p:cTn id="5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296478885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130030913"/>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p:cNvPicPr>
            <a:picLocks noChangeAspect="1"/>
          </p:cNvPicPr>
          <p:nvPr/>
        </p:nvPicPr>
        <p:blipFill>
          <a:blip r:embed="rId5">
            <a:clrChange>
              <a:clrFrom>
                <a:srgbClr val="FFFFFF"/>
              </a:clrFrom>
              <a:clrTo>
                <a:srgbClr val="FFFFFF">
                  <a:alpha val="0"/>
                </a:srgbClr>
              </a:clrTo>
            </a:clrChange>
          </a:blip>
          <a:stretch>
            <a:fillRect/>
          </a:stretch>
        </p:blipFill>
        <p:spPr>
          <a:xfrm>
            <a:off x="1288037" y="1072912"/>
            <a:ext cx="2728200" cy="5488240"/>
          </a:xfrm>
          <a:prstGeom prst="rect">
            <a:avLst/>
          </a:prstGeom>
        </p:spPr>
      </p:pic>
      <p:pic>
        <p:nvPicPr>
          <p:cNvPr id="8" name="Picture 7"/>
          <p:cNvPicPr>
            <a:picLocks noChangeAspect="1"/>
          </p:cNvPicPr>
          <p:nvPr/>
        </p:nvPicPr>
        <p:blipFill>
          <a:blip r:embed="rId6">
            <a:clrChange>
              <a:clrFrom>
                <a:srgbClr val="FFFFFF"/>
              </a:clrFrom>
              <a:clrTo>
                <a:srgbClr val="FFFFFF">
                  <a:alpha val="0"/>
                </a:srgbClr>
              </a:clrTo>
            </a:clrChange>
          </a:blip>
          <a:stretch>
            <a:fillRect/>
          </a:stretch>
        </p:blipFill>
        <p:spPr>
          <a:xfrm>
            <a:off x="5604595" y="2665522"/>
            <a:ext cx="1876355" cy="3335742"/>
          </a:xfrm>
          <a:prstGeom prst="rect">
            <a:avLst/>
          </a:prstGeom>
        </p:spPr>
      </p:pic>
    </p:spTree>
    <p:custDataLst>
      <p:tags r:id="rId1"/>
    </p:custDataLst>
    <p:extLst>
      <p:ext uri="{BB962C8B-B14F-4D97-AF65-F5344CB8AC3E}">
        <p14:creationId xmlns:p14="http://schemas.microsoft.com/office/powerpoint/2010/main" xmlns="" val="1660301757"/>
      </p:ext>
    </p:extLst>
  </p:cSld>
  <p:clrMapOvr>
    <a:masterClrMapping/>
  </p:clrMapOvr>
  <p:transition advTm="2140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4.16667E-6 -2.22222E-6 L -0.20104 -0.01574 " pathEditMode="relative" rAng="0" ptsTypes="AA">
                                      <p:cBhvr>
                                        <p:cTn id="10" dur="2000" fill="hold"/>
                                        <p:tgtEl>
                                          <p:spTgt spid="8"/>
                                        </p:tgtEl>
                                        <p:attrNameLst>
                                          <p:attrName>ppt_x</p:attrName>
                                          <p:attrName>ppt_y</p:attrName>
                                        </p:attrNameLst>
                                      </p:cBhvr>
                                      <p:rCtr x="-10052" y="-787"/>
                                    </p:animMotion>
                                  </p:childTnLst>
                                </p:cTn>
                              </p:par>
                              <p:par>
                                <p:cTn id="11" presetID="42" presetClass="path" presetSubtype="0" accel="50000" decel="50000" fill="hold" nodeType="withEffect">
                                  <p:stCondLst>
                                    <p:cond delay="0"/>
                                  </p:stCondLst>
                                  <p:childTnLst>
                                    <p:animMotion origin="layout" path="M 5E-6 -7.40741E-7 L 0.203 0.01597 " pathEditMode="relative" rAng="0" ptsTypes="AA">
                                      <p:cBhvr>
                                        <p:cTn id="12" dur="2000" fill="hold"/>
                                        <p:tgtEl>
                                          <p:spTgt spid="7"/>
                                        </p:tgtEl>
                                        <p:attrNameLst>
                                          <p:attrName>ppt_x</p:attrName>
                                          <p:attrName>ppt_y</p:attrName>
                                        </p:attrNameLst>
                                      </p:cBhvr>
                                      <p:rCtr x="10143"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a:stretch>
            <a:fillRect/>
          </a:stretch>
        </p:blipFill>
        <p:spPr>
          <a:xfrm>
            <a:off x="0" y="3"/>
            <a:ext cx="9906000" cy="6871297"/>
          </a:xfrm>
          <a:prstGeom prst="rect">
            <a:avLst/>
          </a:prstGeom>
        </p:spPr>
      </p:pic>
      <p:sp>
        <p:nvSpPr>
          <p:cNvPr id="13" name="Rectangle 12"/>
          <p:cNvSpPr/>
          <p:nvPr/>
        </p:nvSpPr>
        <p:spPr>
          <a:xfrm>
            <a:off x="3862073" y="400242"/>
            <a:ext cx="2685351" cy="784830"/>
          </a:xfrm>
          <a:prstGeom prst="rect">
            <a:avLst/>
          </a:prstGeom>
        </p:spPr>
        <p:txBody>
          <a:bodyPr wrap="none">
            <a:spAutoFit/>
          </a:bodyPr>
          <a:lstStyle/>
          <a:p>
            <a:pPr algn="ctr">
              <a:lnSpc>
                <a:spcPct val="125000"/>
              </a:lnSpc>
            </a:pPr>
            <a:r>
              <a:rPr lang="en-US" sz="36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NỘI DUNG:</a:t>
            </a:r>
            <a:endParaRPr lang="en-US" sz="3600" b="1" dirty="0">
              <a:solidFill>
                <a:srgbClr val="B11317"/>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4" name="TextBox 13"/>
          <p:cNvSpPr txBox="1"/>
          <p:nvPr/>
        </p:nvSpPr>
        <p:spPr>
          <a:xfrm>
            <a:off x="2414505" y="1195812"/>
            <a:ext cx="6416386" cy="4824398"/>
          </a:xfrm>
          <a:prstGeom prst="rect">
            <a:avLst/>
          </a:prstGeom>
          <a:noFill/>
        </p:spPr>
        <p:txBody>
          <a:bodyPr wrap="square" rtlCol="0">
            <a:spAutoFit/>
          </a:bodyPr>
          <a:lstStyle/>
          <a:p>
            <a:pPr marL="514350" indent="-514350">
              <a:lnSpc>
                <a:spcPct val="125000"/>
              </a:lnSpc>
              <a:buAutoNum type="arabicPeriod"/>
            </a:pP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Ổn</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định</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tổ</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chức</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pPr marL="514350" indent="-514350">
              <a:lnSpc>
                <a:spcPct val="125000"/>
              </a:lnSpc>
              <a:buAutoNum type="arabicPeriod"/>
            </a:pP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Giới</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thiệu</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bài</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pPr marL="514350" indent="-514350">
              <a:lnSpc>
                <a:spcPct val="125000"/>
              </a:lnSpc>
              <a:buAutoNum type="arabicPeriod"/>
            </a:pP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Hướng</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dẫn</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Hoạt</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động</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1: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Ôn</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một</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và</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nhiều</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Hoạt</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động</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2: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Dạy</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trẻ</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nhận</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biết</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to -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nhỏ</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Hoạt</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động</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3: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Ôn</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luyện</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củng</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cố</a:t>
            </a:r>
            <a:r>
              <a:rPr lang="en-US" sz="3000"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pPr marL="514350" indent="-514350">
              <a:lnSpc>
                <a:spcPct val="125000"/>
              </a:lnSpc>
              <a:buAutoNum type="arabicPeriod" startAt="4"/>
            </a:pP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Củng</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cố</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a:t>
            </a:r>
          </a:p>
          <a:p>
            <a:pPr marL="514350" indent="-514350">
              <a:lnSpc>
                <a:spcPct val="125000"/>
              </a:lnSpc>
              <a:buAutoNum type="arabicPeriod" startAt="4"/>
            </a:pP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Kết</a:t>
            </a:r>
            <a:r>
              <a:rPr lang="en-US" sz="3000" b="1" dirty="0"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 </a:t>
            </a:r>
            <a:r>
              <a:rPr lang="en-US" sz="3000" b="1" dirty="0" err="1" smtClean="0">
                <a:solidFill>
                  <a:srgbClr val="B11317"/>
                </a:solidFill>
                <a:latin typeface="Times New Roman" panose="02020603050405020304" pitchFamily="18" charset="0"/>
                <a:ea typeface="Tahoma" panose="020B0604030504040204" pitchFamily="34" charset="0"/>
                <a:cs typeface="Times New Roman" panose="02020603050405020304" pitchFamily="18" charset="0"/>
              </a:rPr>
              <a:t>thúc</a:t>
            </a:r>
            <a:endParaRPr lang="en-US" sz="3000" b="1" dirty="0">
              <a:solidFill>
                <a:srgbClr val="B11317"/>
              </a:solidFill>
              <a:latin typeface="Times New Roman" panose="02020603050405020304" pitchFamily="18" charset="0"/>
              <a:ea typeface="Tahoma" panose="020B0604030504040204" pitchFamily="34" charset="0"/>
              <a:cs typeface="Times New Roman" panose="02020603050405020304" pitchFamily="18" charset="0"/>
            </a:endParaRPr>
          </a:p>
        </p:txBody>
      </p:sp>
    </p:spTree>
    <p:custDataLst>
      <p:tags r:id="rId1"/>
    </p:custDataLst>
    <p:extLst>
      <p:ext uri="{BB962C8B-B14F-4D97-AF65-F5344CB8AC3E}">
        <p14:creationId xmlns="" xmlns:p14="http://schemas.microsoft.com/office/powerpoint/2010/main" val="2000298715"/>
      </p:ext>
    </p:extLst>
  </p:cSld>
  <p:clrMapOvr>
    <a:masterClrMapping/>
  </p:clrMapOvr>
  <p:transition spd="med" advTm="26376">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1.jpg"/>
          <p:cNvPicPr>
            <a:picLocks noChangeAspect="1"/>
          </p:cNvPicPr>
          <p:nvPr/>
        </p:nvPicPr>
        <p:blipFill>
          <a:blip r:embed="rId4"/>
          <a:stretch>
            <a:fillRect/>
          </a:stretch>
        </p:blipFill>
        <p:spPr>
          <a:xfrm>
            <a:off x="0" y="8579"/>
            <a:ext cx="9906000" cy="6840842"/>
          </a:xfrm>
          <a:prstGeom prst="rect">
            <a:avLst/>
          </a:prstGeom>
        </p:spPr>
      </p:pic>
      <p:pic>
        <p:nvPicPr>
          <p:cNvPr id="2" name="Picture 1"/>
          <p:cNvPicPr>
            <a:picLocks noChangeAspect="1"/>
          </p:cNvPicPr>
          <p:nvPr/>
        </p:nvPicPr>
        <p:blipFill>
          <a:blip r:embed="rId5">
            <a:clrChange>
              <a:clrFrom>
                <a:srgbClr val="FFFFFF"/>
              </a:clrFrom>
              <a:clrTo>
                <a:srgbClr val="FFFFFF">
                  <a:alpha val="0"/>
                </a:srgbClr>
              </a:clrTo>
            </a:clrChange>
          </a:blip>
          <a:stretch>
            <a:fillRect/>
          </a:stretch>
        </p:blipFill>
        <p:spPr>
          <a:xfrm>
            <a:off x="5708045" y="1750657"/>
            <a:ext cx="2069864" cy="3335742"/>
          </a:xfrm>
          <a:prstGeom prst="rect">
            <a:avLst/>
          </a:prstGeom>
        </p:spPr>
      </p:pic>
    </p:spTree>
    <p:custDataLst>
      <p:tags r:id="rId1"/>
    </p:custDataLst>
    <p:extLst>
      <p:ext uri="{BB962C8B-B14F-4D97-AF65-F5344CB8AC3E}">
        <p14:creationId xmlns:p14="http://schemas.microsoft.com/office/powerpoint/2010/main" xmlns="" val="962685339"/>
      </p:ext>
    </p:extLst>
  </p:cSld>
  <p:clrMapOvr>
    <a:masterClrMapping/>
  </p:clrMapOvr>
  <p:transition advTm="1340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path" presetSubtype="0" accel="50000" decel="50000" fill="hold" nodeType="afterEffect">
                                  <p:stCondLst>
                                    <p:cond delay="0"/>
                                  </p:stCondLst>
                                  <p:iterate type="lt">
                                    <p:tmPct val="0"/>
                                  </p:iterate>
                                  <p:childTnLst>
                                    <p:animMotion origin="layout" path="M -4.16667E-6 -2.22222E-6 L -0.20104 -0.01574 " pathEditMode="relative" rAng="0" ptsTypes="AA">
                                      <p:cBhvr>
                                        <p:cTn id="13" dur="2000" fill="hold"/>
                                        <p:tgtEl>
                                          <p:spTgt spid="2"/>
                                        </p:tgtEl>
                                        <p:attrNameLst>
                                          <p:attrName>ppt_x</p:attrName>
                                          <p:attrName>ppt_y</p:attrName>
                                        </p:attrNameLst>
                                      </p:cBhvr>
                                      <p:rCtr x="-10052" y="-7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him trên News to Go"/>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Anh Dong (186)"/>
          <p:cNvPicPr>
            <a:picLocks noChangeAspect="1" noChangeArrowheads="1" noCrop="1"/>
          </p:cNvPicPr>
          <p:nvPr/>
        </p:nvPicPr>
        <p:blipFill>
          <a:blip r:embed="rId5">
            <a:extLst>
              <a:ext uri="{28A0092B-C50C-407E-A947-70E740481C1C}">
                <a14:useLocalDpi xmlns:a14="http://schemas.microsoft.com/office/drawing/2010/main" xmlns="" val="0"/>
              </a:ext>
            </a:extLst>
          </a:blip>
          <a:srcRect/>
          <a:stretch>
            <a:fillRect/>
          </a:stretch>
        </p:blipFill>
        <p:spPr bwMode="auto">
          <a:xfrm>
            <a:off x="562739" y="269195"/>
            <a:ext cx="1436151" cy="2121086"/>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Anh Dong (189)"/>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1942504" y="6397627"/>
            <a:ext cx="5310104" cy="602249"/>
          </a:xfrm>
          <a:prstGeom prst="rect">
            <a:avLst/>
          </a:prstGeom>
          <a:noFill/>
          <a:extLst>
            <a:ext uri="{909E8E84-426E-40DD-AFC4-6F175D3DCCD1}">
              <a14:hiddenFill xmlns:a14="http://schemas.microsoft.com/office/drawing/2010/main" xmlns="">
                <a:solidFill>
                  <a:srgbClr val="FFFFFF"/>
                </a:solidFill>
              </a14:hiddenFill>
            </a:ext>
          </a:extLst>
        </p:spPr>
      </p:pic>
      <p:pic>
        <p:nvPicPr>
          <p:cNvPr id="3080" name="Picture 8" descr="Anh Dong (226)"/>
          <p:cNvPicPr>
            <a:picLocks noChangeAspect="1" noChangeArrowheads="1" noCrop="1"/>
          </p:cNvPicPr>
          <p:nvPr/>
        </p:nvPicPr>
        <p:blipFill>
          <a:blip r:embed="rId7">
            <a:extLst>
              <a:ext uri="{28A0092B-C50C-407E-A947-70E740481C1C}">
                <a14:useLocalDpi xmlns:a14="http://schemas.microsoft.com/office/drawing/2010/main" xmlns="" val="0"/>
              </a:ext>
            </a:extLst>
          </a:blip>
          <a:srcRect/>
          <a:stretch>
            <a:fillRect/>
          </a:stretch>
        </p:blipFill>
        <p:spPr bwMode="auto">
          <a:xfrm>
            <a:off x="1812046" y="842272"/>
            <a:ext cx="6985427" cy="360538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760650" y="1986408"/>
            <a:ext cx="6529374" cy="1378858"/>
          </a:xfrm>
          <a:prstGeom prst="rect">
            <a:avLst/>
          </a:prstGeom>
          <a:noFill/>
        </p:spPr>
        <p:txBody>
          <a:bodyPr wrap="none" rtlCol="0">
            <a:prstTxWarp prst="textWave2">
              <a:avLst/>
            </a:prstTxWarp>
            <a:spAutoFit/>
          </a:bodyPr>
          <a:lstStyle/>
          <a:p>
            <a:r>
              <a:rPr lang="en-US" dirty="0" smtClean="0">
                <a:solidFill>
                  <a:srgbClr val="CC0066"/>
                </a:solidFill>
              </a:rPr>
              <a:t>TẶNG QUÀ CHO GẤU</a:t>
            </a:r>
            <a:endParaRPr lang="en-US" dirty="0">
              <a:solidFill>
                <a:srgbClr val="CC0066"/>
              </a:solidFill>
            </a:endParaRPr>
          </a:p>
        </p:txBody>
      </p:sp>
      <p:pic>
        <p:nvPicPr>
          <p:cNvPr id="3082" name="Picture 10" descr="Ảnh động trang trí powerpoint (17)"/>
          <p:cNvPicPr>
            <a:picLocks noChangeAspect="1" noChangeArrowheads="1" noCrop="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797471" y="4244147"/>
            <a:ext cx="1144553" cy="1408680"/>
          </a:xfrm>
          <a:prstGeom prst="rect">
            <a:avLst/>
          </a:prstGeom>
          <a:noFill/>
          <a:extLst>
            <a:ext uri="{909E8E84-426E-40DD-AFC4-6F175D3DCCD1}">
              <a14:hiddenFill xmlns:a14="http://schemas.microsoft.com/office/drawing/2010/main" xmlns="">
                <a:solidFill>
                  <a:srgbClr val="FFFFFF"/>
                </a:solidFill>
              </a14:hiddenFill>
            </a:ext>
          </a:extLst>
        </p:spPr>
      </p:pic>
      <p:pic>
        <p:nvPicPr>
          <p:cNvPr id="3084" name="Picture 12" descr="Ảnh động trang trí powerpoint (29)"/>
          <p:cNvPicPr>
            <a:picLocks noChangeAspect="1" noChangeArrowheads="1" noCrop="1"/>
          </p:cNvPicPr>
          <p:nvPr/>
        </p:nvPicPr>
        <p:blipFill>
          <a:blip r:embed="rId9">
            <a:extLst>
              <a:ext uri="{28A0092B-C50C-407E-A947-70E740481C1C}">
                <a14:useLocalDpi xmlns:a14="http://schemas.microsoft.com/office/drawing/2010/main" xmlns="" val="0"/>
              </a:ext>
            </a:extLst>
          </a:blip>
          <a:srcRect/>
          <a:stretch>
            <a:fillRect/>
          </a:stretch>
        </p:blipFill>
        <p:spPr bwMode="auto">
          <a:xfrm>
            <a:off x="-262760" y="5232900"/>
            <a:ext cx="1234013" cy="1625100"/>
          </a:xfrm>
          <a:prstGeom prst="rect">
            <a:avLst/>
          </a:prstGeom>
          <a:noFill/>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694063" y="269195"/>
            <a:ext cx="8593156" cy="49244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600" b="1" dirty="0" smtClean="0">
                <a:solidFill>
                  <a:srgbClr val="FF0000"/>
                </a:solidFill>
                <a:latin typeface="Times New Roman" panose="02020603050405020304" pitchFamily="18" charset="0"/>
                <a:cs typeface="Times New Roman" panose="02020603050405020304" pitchFamily="18" charset="0"/>
              </a:rPr>
              <a:t>3. </a:t>
            </a:r>
            <a:r>
              <a:rPr lang="en-US" sz="2600" b="1" dirty="0" err="1" smtClean="0">
                <a:solidFill>
                  <a:srgbClr val="FF0000"/>
                </a:solidFill>
                <a:latin typeface="Times New Roman" panose="02020603050405020304" pitchFamily="18" charset="0"/>
                <a:cs typeface="Times New Roman" panose="02020603050405020304" pitchFamily="18" charset="0"/>
              </a:rPr>
              <a:t>Nội</a:t>
            </a:r>
            <a:r>
              <a:rPr lang="en-US" sz="2600" b="1" dirty="0" smtClean="0">
                <a:solidFill>
                  <a:srgbClr val="FF0000"/>
                </a:solidFill>
                <a:latin typeface="Times New Roman" panose="02020603050405020304" pitchFamily="18" charset="0"/>
                <a:cs typeface="Times New Roman" panose="02020603050405020304" pitchFamily="18" charset="0"/>
              </a:rPr>
              <a:t> dung: </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Hoạt</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a:solidFill>
                  <a:schemeClr val="accent5">
                    <a:lumMod val="50000"/>
                  </a:schemeClr>
                </a:solidFill>
                <a:latin typeface="Times New Roman" panose="02020603050405020304" pitchFamily="18" charset="0"/>
                <a:cs typeface="Times New Roman" panose="02020603050405020304" pitchFamily="18" charset="0"/>
              </a:rPr>
              <a:t>động</a:t>
            </a:r>
            <a:r>
              <a:rPr lang="en-US" sz="2600" b="1" dirty="0">
                <a:solidFill>
                  <a:schemeClr val="accent5">
                    <a:lumMod val="50000"/>
                  </a:schemeClr>
                </a:solidFill>
                <a:latin typeface="Times New Roman" panose="02020603050405020304" pitchFamily="18" charset="0"/>
                <a:cs typeface="Times New Roman" panose="02020603050405020304" pitchFamily="18" charset="0"/>
              </a:rPr>
              <a:t> 3</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Luyện</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tập</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củng</a:t>
            </a:r>
            <a:r>
              <a:rPr lang="en-US" sz="2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600" b="1" dirty="0" err="1" smtClean="0">
                <a:solidFill>
                  <a:schemeClr val="accent5">
                    <a:lumMod val="50000"/>
                  </a:schemeClr>
                </a:solidFill>
                <a:latin typeface="Times New Roman" panose="02020603050405020304" pitchFamily="18" charset="0"/>
                <a:cs typeface="Times New Roman" panose="02020603050405020304" pitchFamily="18" charset="0"/>
              </a:rPr>
              <a:t>cố</a:t>
            </a:r>
            <a:endParaRPr lang="en-US" sz="2600" b="1" dirty="0">
              <a:solidFill>
                <a:schemeClr val="accent5">
                  <a:lumMod val="50000"/>
                </a:schemeClr>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xmlns="" val="2946742248"/>
      </p:ext>
    </p:extLst>
  </p:cSld>
  <p:clrMapOvr>
    <a:masterClrMapping/>
  </p:clrMapOvr>
  <p:transition advTm="98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repeatCount="indefinite" fill="hold" grpId="0" nodeType="withEffect">
                                  <p:stCondLst>
                                    <p:cond delay="0"/>
                                  </p:stCondLst>
                                  <p:endCondLst>
                                    <p:cond evt="onNext" delay="0">
                                      <p:tgtEl>
                                        <p:sldTgt/>
                                      </p:tgtEl>
                                    </p:cond>
                                  </p:endCondLst>
                                  <p:childTnLst>
                                    <p:animClr clrSpc="hsl" dir="cw">
                                      <p:cBhvr override="childStyle">
                                        <p:cTn id="6" dur="500" fill="hold"/>
                                        <p:tgtEl>
                                          <p:spTgt spid="4"/>
                                        </p:tgtEl>
                                        <p:attrNameLst>
                                          <p:attrName>style.color</p:attrName>
                                        </p:attrNameLst>
                                      </p:cBhvr>
                                      <p:by>
                                        <p:hsl h="-7200000" s="0" l="0"/>
                                      </p:by>
                                    </p:animClr>
                                    <p:animClr clrSpc="hsl" dir="cw">
                                      <p:cBhvr>
                                        <p:cTn id="7" dur="500" fill="hold"/>
                                        <p:tgtEl>
                                          <p:spTgt spid="4"/>
                                        </p:tgtEl>
                                        <p:attrNameLst>
                                          <p:attrName>fillcolor</p:attrName>
                                        </p:attrNameLst>
                                      </p:cBhvr>
                                      <p:by>
                                        <p:hsl h="-7200000" s="0" l="0"/>
                                      </p:by>
                                    </p:animClr>
                                    <p:animClr clrSpc="hsl" dir="cw">
                                      <p:cBhvr>
                                        <p:cTn id="8" dur="500" fill="hold"/>
                                        <p:tgtEl>
                                          <p:spTgt spid="4"/>
                                        </p:tgtEl>
                                        <p:attrNameLst>
                                          <p:attrName>stroke.color</p:attrName>
                                        </p:attrNameLst>
                                      </p:cBhvr>
                                      <p:by>
                                        <p:hsl h="-7200000" s="0" l="0"/>
                                      </p:by>
                                    </p:animClr>
                                    <p:set>
                                      <p:cBhvr>
                                        <p:cTn id="9"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indow - Cartoon Background Vector Royalty Free Cliparts, Vectors, And  Stock Illustration. Image 2231865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5857"/>
            <a:ext cx="9906000" cy="6828898"/>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5">
            <a:clrChange>
              <a:clrFrom>
                <a:srgbClr val="FFFFFF"/>
              </a:clrFrom>
              <a:clrTo>
                <a:srgbClr val="FFFFFF">
                  <a:alpha val="0"/>
                </a:srgbClr>
              </a:clrTo>
            </a:clrChange>
          </a:blip>
          <a:stretch>
            <a:fillRect/>
          </a:stretch>
        </p:blipFill>
        <p:spPr>
          <a:xfrm>
            <a:off x="4001587" y="3294886"/>
            <a:ext cx="1902828" cy="3226399"/>
          </a:xfrm>
          <a:prstGeom prst="rect">
            <a:avLst/>
          </a:prstGeom>
        </p:spPr>
      </p:pic>
      <p:pic>
        <p:nvPicPr>
          <p:cNvPr id="15" name="Picture 14"/>
          <p:cNvPicPr>
            <a:picLocks noChangeAspect="1"/>
          </p:cNvPicPr>
          <p:nvPr/>
        </p:nvPicPr>
        <p:blipFill>
          <a:blip r:embed="rId6">
            <a:clrChange>
              <a:clrFrom>
                <a:srgbClr val="FFFFFF"/>
              </a:clrFrom>
              <a:clrTo>
                <a:srgbClr val="FFFFFF">
                  <a:alpha val="0"/>
                </a:srgbClr>
              </a:clrTo>
            </a:clrChange>
          </a:blip>
          <a:stretch>
            <a:fillRect/>
          </a:stretch>
        </p:blipFill>
        <p:spPr>
          <a:xfrm>
            <a:off x="358724" y="2108435"/>
            <a:ext cx="3032686" cy="4695294"/>
          </a:xfrm>
          <a:prstGeom prst="rect">
            <a:avLst/>
          </a:prstGeom>
        </p:spPr>
      </p:pic>
      <p:pic>
        <p:nvPicPr>
          <p:cNvPr id="16" name="Picture 15"/>
          <p:cNvPicPr>
            <a:picLocks noChangeAspect="1"/>
          </p:cNvPicPr>
          <p:nvPr/>
        </p:nvPicPr>
        <p:blipFill>
          <a:blip r:embed="rId7">
            <a:clrChange>
              <a:clrFrom>
                <a:srgbClr val="FFFFFF"/>
              </a:clrFrom>
              <a:clrTo>
                <a:srgbClr val="FFFFFF">
                  <a:alpha val="0"/>
                </a:srgbClr>
              </a:clrTo>
            </a:clrChange>
          </a:blip>
          <a:stretch>
            <a:fillRect/>
          </a:stretch>
        </p:blipFill>
        <p:spPr>
          <a:xfrm>
            <a:off x="5904416" y="4385192"/>
            <a:ext cx="1772245" cy="2095500"/>
          </a:xfrm>
          <a:prstGeom prst="rect">
            <a:avLst/>
          </a:prstGeom>
        </p:spPr>
      </p:pic>
      <p:pic>
        <p:nvPicPr>
          <p:cNvPr id="17" name="Picture 16"/>
          <p:cNvPicPr>
            <a:picLocks noChangeAspect="1"/>
          </p:cNvPicPr>
          <p:nvPr/>
        </p:nvPicPr>
        <p:blipFill>
          <a:blip r:embed="rId7">
            <a:clrChange>
              <a:clrFrom>
                <a:srgbClr val="FFFFFF"/>
              </a:clrFrom>
              <a:clrTo>
                <a:srgbClr val="FFFFFF">
                  <a:alpha val="0"/>
                </a:srgbClr>
              </a:clrTo>
            </a:clrChange>
            <a:duotone>
              <a:schemeClr val="accent4">
                <a:shade val="45000"/>
                <a:satMod val="135000"/>
              </a:schemeClr>
              <a:prstClr val="white"/>
            </a:duotone>
          </a:blip>
          <a:stretch>
            <a:fillRect/>
          </a:stretch>
        </p:blipFill>
        <p:spPr>
          <a:xfrm>
            <a:off x="8048090" y="4935074"/>
            <a:ext cx="1220242" cy="1442811"/>
          </a:xfrm>
          <a:prstGeom prst="rect">
            <a:avLst/>
          </a:prstGeom>
        </p:spPr>
      </p:pic>
      <p:sp>
        <p:nvSpPr>
          <p:cNvPr id="14" name="ISPRING_QUIZ_SHAPE0"/>
          <p:cNvSpPr/>
          <p:nvPr/>
        </p:nvSpPr>
        <p:spPr>
          <a:xfrm>
            <a:off x="0" y="0"/>
            <a:ext cx="9906000" cy="6858000"/>
          </a:xfrm>
          <a:prstGeom prst="rect">
            <a:avLst/>
          </a:prstGeom>
          <a:solidFill>
            <a:srgbClr val="FFFFFF"/>
          </a:solidFill>
          <a:ln>
            <a:noFill/>
          </a:ln>
          <a:effectLst>
            <a:innerShdw>
              <a:scrgbClr r="0" g="0" b="0">
                <a:alpha val="0"/>
              </a:sc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ISPRING_QUIZ_SHAPE1" descr="quizscreen_11372020.png"/>
          <p:cNvPicPr>
            <a:picLocks/>
          </p:cNvPicPr>
          <p:nvPr/>
        </p:nvPicPr>
        <p:blipFill>
          <a:blip r:embed="rId8"/>
          <a:srcRect/>
          <a:stretch>
            <a:fillRect/>
          </a:stretch>
        </p:blipFill>
        <p:spPr>
          <a:xfrm>
            <a:off x="0" y="0"/>
            <a:ext cx="9906000" cy="6858000"/>
          </a:xfrm>
          <a:prstGeom prst="rect">
            <a:avLst/>
          </a:prstGeom>
          <a:effectLst>
            <a:outerShdw blurRad="114300" dist="38100" dir="5400000">
              <a:scrgbClr r="0" g="0" b="0">
                <a:alpha val="20000"/>
              </a:scrgbClr>
            </a:outerShdw>
          </a:effectLst>
        </p:spPr>
      </p:pic>
    </p:spTree>
    <p:custDataLst>
      <p:tags r:id="rId1"/>
    </p:custDataLst>
    <p:extLst>
      <p:ext uri="{BB962C8B-B14F-4D97-AF65-F5344CB8AC3E}">
        <p14:creationId xmlns:p14="http://schemas.microsoft.com/office/powerpoint/2010/main" xmlns="" val="3301234300"/>
      </p:ext>
    </p:extLst>
  </p:cSld>
  <p:clrMapOvr>
    <a:masterClrMapping/>
  </p:clrMapOvr>
  <p:transition advTm="18456"/>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 y="0"/>
            <a:ext cx="9906001" cy="6858000"/>
          </a:xfrm>
          <a:prstGeom prst="rect">
            <a:avLst/>
          </a:prstGeom>
        </p:spPr>
      </p:pic>
      <p:pic>
        <p:nvPicPr>
          <p:cNvPr id="3" name="Picture 2"/>
          <p:cNvPicPr>
            <a:picLocks noChangeAspect="1"/>
          </p:cNvPicPr>
          <p:nvPr/>
        </p:nvPicPr>
        <p:blipFill>
          <a:blip r:embed="rId5">
            <a:clrChange>
              <a:clrFrom>
                <a:srgbClr val="FFFFFF"/>
              </a:clrFrom>
              <a:clrTo>
                <a:srgbClr val="FFFFFF">
                  <a:alpha val="0"/>
                </a:srgbClr>
              </a:clrTo>
            </a:clrChange>
          </a:blip>
          <a:stretch>
            <a:fillRect/>
          </a:stretch>
        </p:blipFill>
        <p:spPr>
          <a:xfrm>
            <a:off x="2128161" y="3721997"/>
            <a:ext cx="1410427" cy="2791385"/>
          </a:xfrm>
          <a:prstGeom prst="rect">
            <a:avLst/>
          </a:prstGeom>
        </p:spPr>
      </p:pic>
      <p:pic>
        <p:nvPicPr>
          <p:cNvPr id="4" name="Picture 3"/>
          <p:cNvPicPr>
            <a:picLocks noChangeAspect="1"/>
          </p:cNvPicPr>
          <p:nvPr/>
        </p:nvPicPr>
        <p:blipFill>
          <a:blip r:embed="rId6">
            <a:clrChange>
              <a:clrFrom>
                <a:srgbClr val="FFFFFF"/>
              </a:clrFrom>
              <a:clrTo>
                <a:srgbClr val="FFFFFF">
                  <a:alpha val="0"/>
                </a:srgbClr>
              </a:clrTo>
            </a:clrChange>
          </a:blip>
          <a:stretch>
            <a:fillRect/>
          </a:stretch>
        </p:blipFill>
        <p:spPr>
          <a:xfrm>
            <a:off x="3256059" y="4467062"/>
            <a:ext cx="1118519" cy="2113690"/>
          </a:xfrm>
          <a:prstGeom prst="rect">
            <a:avLst/>
          </a:prstGeom>
        </p:spPr>
      </p:pic>
      <p:pic>
        <p:nvPicPr>
          <p:cNvPr id="1026" name="Picture 2" descr="可爱蘑菇_可爱蘑菇画法"/>
          <p:cNvPicPr>
            <a:picLocks noChangeAspect="1" noChangeArrowheads="1"/>
          </p:cNvPicPr>
          <p:nvPr/>
        </p:nvPicPr>
        <p:blipFill>
          <a:blip r:embed="rId7" cstate="print">
            <a:clrChange>
              <a:clrFrom>
                <a:srgbClr val="F6F6F6"/>
              </a:clrFrom>
              <a:clrTo>
                <a:srgbClr val="F6F6F6">
                  <a:alpha val="0"/>
                </a:srgbClr>
              </a:clrTo>
            </a:clrChange>
            <a:extLst>
              <a:ext uri="{28A0092B-C50C-407E-A947-70E740481C1C}">
                <a14:useLocalDpi xmlns:a14="http://schemas.microsoft.com/office/drawing/2010/main" xmlns="" val="0"/>
              </a:ext>
            </a:extLst>
          </a:blip>
          <a:srcRect/>
          <a:stretch>
            <a:fillRect/>
          </a:stretch>
        </p:blipFill>
        <p:spPr bwMode="auto">
          <a:xfrm>
            <a:off x="1760903" y="5505897"/>
            <a:ext cx="425614" cy="524639"/>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可爱蘑菇_可爱蘑菇画法"/>
          <p:cNvPicPr>
            <a:picLocks noChangeAspect="1" noChangeArrowheads="1"/>
          </p:cNvPicPr>
          <p:nvPr/>
        </p:nvPicPr>
        <p:blipFill>
          <a:blip r:embed="rId8" cstate="print">
            <a:clrChange>
              <a:clrFrom>
                <a:srgbClr val="FFFFFF"/>
              </a:clrFrom>
              <a:clrTo>
                <a:srgbClr val="FFFFFF">
                  <a:alpha val="0"/>
                </a:srgbClr>
              </a:clrTo>
            </a:clrChange>
            <a:duotone>
              <a:prstClr val="black"/>
              <a:schemeClr val="accent6">
                <a:tint val="45000"/>
                <a:satMod val="400000"/>
              </a:schemeClr>
            </a:duotone>
            <a:extLst>
              <a:ext uri="{28A0092B-C50C-407E-A947-70E740481C1C}">
                <a14:useLocalDpi xmlns:a14="http://schemas.microsoft.com/office/drawing/2010/main" xmlns="" val="0"/>
              </a:ext>
            </a:extLst>
          </a:blip>
          <a:srcRect/>
          <a:stretch>
            <a:fillRect/>
          </a:stretch>
        </p:blipFill>
        <p:spPr bwMode="auto">
          <a:xfrm rot="4424771">
            <a:off x="8493862" y="7957142"/>
            <a:ext cx="45719" cy="37204"/>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Hình ảnh Ngày Valentine Hoa Hồng Minh Họa Hoa Tươi Sáng Phim Hoạt Hình Hoa  Hồng Vẽ Tay Hoa Hồng, Hoa Hồng Clipart, Hoa Hồng đỏ, Tán Lá Xanh miễn phí  tải"/>
          <p:cNvPicPr>
            <a:picLocks noChangeAspect="1" noChangeArrowheads="1"/>
          </p:cNvPicPr>
          <p:nvPr/>
        </p:nvPicPr>
        <p:blipFill>
          <a:blip r:embed="rId9" cstate="print">
            <a:clrChange>
              <a:clrFrom>
                <a:srgbClr val="F5F5F5"/>
              </a:clrFrom>
              <a:clrTo>
                <a:srgbClr val="F5F5F5">
                  <a:alpha val="0"/>
                </a:srgbClr>
              </a:clrTo>
            </a:clrChange>
            <a:extLst>
              <a:ext uri="{28A0092B-C50C-407E-A947-70E740481C1C}">
                <a14:useLocalDpi xmlns:a14="http://schemas.microsoft.com/office/drawing/2010/main" xmlns="" val="0"/>
              </a:ext>
            </a:extLst>
          </a:blip>
          <a:srcRect/>
          <a:stretch>
            <a:fillRect/>
          </a:stretch>
        </p:blipFill>
        <p:spPr bwMode="auto">
          <a:xfrm>
            <a:off x="4144748" y="5700090"/>
            <a:ext cx="507910" cy="83453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10" cstate="print">
            <a:clrChange>
              <a:clrFrom>
                <a:srgbClr val="F5F5F5"/>
              </a:clrFrom>
              <a:clrTo>
                <a:srgbClr val="F5F5F5">
                  <a:alpha val="0"/>
                </a:srgbClr>
              </a:clrTo>
            </a:clrChange>
          </a:blip>
          <a:stretch>
            <a:fillRect/>
          </a:stretch>
        </p:blipFill>
        <p:spPr>
          <a:xfrm rot="443864">
            <a:off x="4495581" y="5872880"/>
            <a:ext cx="186071" cy="513036"/>
          </a:xfrm>
          <a:prstGeom prst="rect">
            <a:avLst/>
          </a:prstGeom>
        </p:spPr>
      </p:pic>
      <p:pic>
        <p:nvPicPr>
          <p:cNvPr id="19" name="Picture 18"/>
          <p:cNvPicPr>
            <a:picLocks noChangeAspect="1"/>
          </p:cNvPicPr>
          <p:nvPr/>
        </p:nvPicPr>
        <p:blipFill>
          <a:blip r:embed="rId11"/>
          <a:stretch>
            <a:fillRect/>
          </a:stretch>
        </p:blipFill>
        <p:spPr>
          <a:xfrm>
            <a:off x="4110262" y="5757135"/>
            <a:ext cx="770909" cy="737536"/>
          </a:xfrm>
          <a:prstGeom prst="rect">
            <a:avLst/>
          </a:prstGeom>
        </p:spPr>
      </p:pic>
      <p:pic>
        <p:nvPicPr>
          <p:cNvPr id="12" name="Picture 11"/>
          <p:cNvPicPr>
            <a:picLocks noChangeAspect="1"/>
          </p:cNvPicPr>
          <p:nvPr/>
        </p:nvPicPr>
        <p:blipFill>
          <a:blip r:embed="rId12" cstate="print">
            <a:clrChange>
              <a:clrFrom>
                <a:srgbClr val="FFFEE8"/>
              </a:clrFrom>
              <a:clrTo>
                <a:srgbClr val="FFFEE8">
                  <a:alpha val="0"/>
                </a:srgbClr>
              </a:clrTo>
            </a:clrChange>
            <a:extLst>
              <a:ext uri="{BEBA8EAE-BF5A-486C-A8C5-ECC9F3942E4B}">
                <a14:imgProps xmlns:a14="http://schemas.microsoft.com/office/drawing/2010/main" xmlns="">
                  <a14:imgLayer r:embed="rId13">
                    <a14:imgEffect>
                      <a14:colorTemperature colorTemp="8800"/>
                    </a14:imgEffect>
                  </a14:imgLayer>
                </a14:imgProps>
              </a:ext>
            </a:extLst>
          </a:blip>
          <a:stretch>
            <a:fillRect/>
          </a:stretch>
        </p:blipFill>
        <p:spPr>
          <a:xfrm rot="1339150">
            <a:off x="2126950" y="5592112"/>
            <a:ext cx="309847" cy="400578"/>
          </a:xfrm>
          <a:prstGeom prst="rect">
            <a:avLst/>
          </a:prstGeom>
        </p:spPr>
      </p:pic>
      <p:pic>
        <p:nvPicPr>
          <p:cNvPr id="14" name="Picture 13">
            <a:hlinkClick r:id="" action="ppaction://hlinkshowjump?jump=nextslide"/>
          </p:cNvPr>
          <p:cNvPicPr>
            <a:picLocks noChangeAspect="1"/>
          </p:cNvPicPr>
          <p:nvPr/>
        </p:nvPicPr>
        <p:blipFill>
          <a:blip r:embed="rId14">
            <a:clrChange>
              <a:clrFrom>
                <a:srgbClr val="FFFFFF"/>
              </a:clrFrom>
              <a:clrTo>
                <a:srgbClr val="FFFFFF">
                  <a:alpha val="0"/>
                </a:srgbClr>
              </a:clrTo>
            </a:clrChange>
          </a:blip>
          <a:stretch>
            <a:fillRect/>
          </a:stretch>
        </p:blipFill>
        <p:spPr>
          <a:xfrm>
            <a:off x="1616690" y="5298648"/>
            <a:ext cx="1075776" cy="1271996"/>
          </a:xfrm>
          <a:prstGeom prst="rect">
            <a:avLst/>
          </a:prstGeom>
        </p:spPr>
      </p:pic>
    </p:spTree>
    <p:custDataLst>
      <p:tags r:id="rId1"/>
    </p:custDataLst>
    <p:extLst>
      <p:ext uri="{BB962C8B-B14F-4D97-AF65-F5344CB8AC3E}">
        <p14:creationId xmlns:p14="http://schemas.microsoft.com/office/powerpoint/2010/main" xmlns="" val="3228055101"/>
      </p:ext>
    </p:extLst>
  </p:cSld>
  <p:clrMapOvr>
    <a:masterClrMapping/>
  </p:clrMapOvr>
  <p:transition advTm="7944"/>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
            <a:ext cx="9906000" cy="6877752"/>
          </a:xfrm>
          <a:prstGeom prst="rect">
            <a:avLst/>
          </a:prstGeom>
        </p:spPr>
      </p:pic>
      <p:pic>
        <p:nvPicPr>
          <p:cNvPr id="3" name="Picture 2">
            <a:hlinkClick r:id="rId5" action="ppaction://hlinksldjump"/>
          </p:cNvPr>
          <p:cNvPicPr>
            <a:picLocks noChangeAspect="1"/>
          </p:cNvPicPr>
          <p:nvPr/>
        </p:nvPicPr>
        <p:blipFill>
          <a:blip r:embed="rId6">
            <a:clrChange>
              <a:clrFrom>
                <a:srgbClr val="FFFFFF"/>
              </a:clrFrom>
              <a:clrTo>
                <a:srgbClr val="FFFFFF">
                  <a:alpha val="0"/>
                </a:srgbClr>
              </a:clrTo>
            </a:clrChange>
          </a:blip>
          <a:stretch>
            <a:fillRect/>
          </a:stretch>
        </p:blipFill>
        <p:spPr>
          <a:xfrm>
            <a:off x="5109962" y="2163652"/>
            <a:ext cx="2936919" cy="3451720"/>
          </a:xfrm>
          <a:prstGeom prst="rect">
            <a:avLst/>
          </a:prstGeom>
        </p:spPr>
      </p:pic>
      <p:pic>
        <p:nvPicPr>
          <p:cNvPr id="9" name="Picture 8">
            <a:hlinkClick r:id="rId7" action="ppaction://hlinksldjump"/>
          </p:cNvPr>
          <p:cNvPicPr>
            <a:picLocks noChangeAspect="1"/>
          </p:cNvPicPr>
          <p:nvPr/>
        </p:nvPicPr>
        <p:blipFill>
          <a:blip r:embed="rId8">
            <a:clrChange>
              <a:clrFrom>
                <a:srgbClr val="FFFDDB"/>
              </a:clrFrom>
              <a:clrTo>
                <a:srgbClr val="FFFDDB">
                  <a:alpha val="0"/>
                </a:srgbClr>
              </a:clrTo>
            </a:clrChange>
            <a:extLst>
              <a:ext uri="{BEBA8EAE-BF5A-486C-A8C5-ECC9F3942E4B}">
                <a14:imgProps xmlns:a14="http://schemas.microsoft.com/office/drawing/2010/main" xmlns="">
                  <a14:imgLayer r:embed="rId9">
                    <a14:imgEffect>
                      <a14:colorTemperature colorTemp="11200"/>
                    </a14:imgEffect>
                  </a14:imgLayer>
                </a14:imgProps>
              </a:ext>
            </a:extLst>
          </a:blip>
          <a:stretch>
            <a:fillRect/>
          </a:stretch>
        </p:blipFill>
        <p:spPr>
          <a:xfrm>
            <a:off x="2196900" y="3573974"/>
            <a:ext cx="1579021" cy="2041398"/>
          </a:xfrm>
          <a:prstGeom prst="rect">
            <a:avLst/>
          </a:prstGeom>
        </p:spPr>
      </p:pic>
    </p:spTree>
    <p:custDataLst>
      <p:tags r:id="rId1"/>
    </p:custDataLst>
    <p:extLst>
      <p:ext uri="{BB962C8B-B14F-4D97-AF65-F5344CB8AC3E}">
        <p14:creationId xmlns:p14="http://schemas.microsoft.com/office/powerpoint/2010/main" xmlns="" val="2482713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 action="ppaction://hlinkshowjump?jump=previousslide"/>
          </p:cNvPr>
          <p:cNvPicPr>
            <a:picLocks noChangeAspect="1"/>
          </p:cNvPicPr>
          <p:nvPr/>
        </p:nvPicPr>
        <p:blipFill>
          <a:blip r:embed="rId4"/>
          <a:stretch>
            <a:fillRect/>
          </a:stretch>
        </p:blipFill>
        <p:spPr>
          <a:xfrm>
            <a:off x="0" y="-1"/>
            <a:ext cx="9906000" cy="6858001"/>
          </a:xfrm>
          <a:prstGeom prst="rect">
            <a:avLst/>
          </a:prstGeom>
        </p:spPr>
      </p:pic>
    </p:spTree>
    <p:custDataLst>
      <p:tags r:id="rId1"/>
    </p:custDataLst>
    <p:extLst>
      <p:ext uri="{BB962C8B-B14F-4D97-AF65-F5344CB8AC3E}">
        <p14:creationId xmlns:p14="http://schemas.microsoft.com/office/powerpoint/2010/main" xmlns="" val="922520256"/>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0"/>
            <a:ext cx="9804847" cy="6858000"/>
          </a:xfrm>
          <a:prstGeom prst="rect">
            <a:avLst/>
          </a:prstGeom>
        </p:spPr>
      </p:pic>
    </p:spTree>
    <p:custDataLst>
      <p:tags r:id="rId1"/>
    </p:custDataLst>
    <p:extLst>
      <p:ext uri="{BB962C8B-B14F-4D97-AF65-F5344CB8AC3E}">
        <p14:creationId xmlns:p14="http://schemas.microsoft.com/office/powerpoint/2010/main" xmlns="" val="2047895904"/>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
            <a:ext cx="9906000" cy="6877752"/>
          </a:xfrm>
          <a:prstGeom prst="rect">
            <a:avLst/>
          </a:prstGeom>
        </p:spPr>
      </p:pic>
      <p:pic>
        <p:nvPicPr>
          <p:cNvPr id="3" name="Picture 2">
            <a:hlinkClick r:id="" action="ppaction://hlinkshowjump?jump=nextslide"/>
          </p:cNvPr>
          <p:cNvPicPr>
            <a:picLocks noChangeAspect="1"/>
          </p:cNvPicPr>
          <p:nvPr/>
        </p:nvPicPr>
        <p:blipFill>
          <a:blip r:embed="rId5">
            <a:clrChange>
              <a:clrFrom>
                <a:srgbClr val="FFFFFF"/>
              </a:clrFrom>
              <a:clrTo>
                <a:srgbClr val="FFFFFF">
                  <a:alpha val="0"/>
                </a:srgbClr>
              </a:clrTo>
            </a:clrChange>
          </a:blip>
          <a:stretch>
            <a:fillRect/>
          </a:stretch>
        </p:blipFill>
        <p:spPr>
          <a:xfrm>
            <a:off x="5109962" y="2163652"/>
            <a:ext cx="2936919" cy="3451720"/>
          </a:xfrm>
          <a:prstGeom prst="rect">
            <a:avLst/>
          </a:prstGeom>
        </p:spPr>
      </p:pic>
      <p:pic>
        <p:nvPicPr>
          <p:cNvPr id="9" name="Picture 8">
            <a:hlinkClick r:id="rId6" action="ppaction://hlinksldjump"/>
          </p:cNvPr>
          <p:cNvPicPr>
            <a:picLocks noChangeAspect="1"/>
          </p:cNvPicPr>
          <p:nvPr/>
        </p:nvPicPr>
        <p:blipFill>
          <a:blip r:embed="rId7">
            <a:clrChange>
              <a:clrFrom>
                <a:srgbClr val="FFFDDB"/>
              </a:clrFrom>
              <a:clrTo>
                <a:srgbClr val="FFFDDB">
                  <a:alpha val="0"/>
                </a:srgbClr>
              </a:clrTo>
            </a:clrChange>
            <a:extLst>
              <a:ext uri="{BEBA8EAE-BF5A-486C-A8C5-ECC9F3942E4B}">
                <a14:imgProps xmlns:a14="http://schemas.microsoft.com/office/drawing/2010/main" xmlns="">
                  <a14:imgLayer r:embed="rId8">
                    <a14:imgEffect>
                      <a14:colorTemperature colorTemp="11200"/>
                    </a14:imgEffect>
                  </a14:imgLayer>
                </a14:imgProps>
              </a:ext>
            </a:extLst>
          </a:blip>
          <a:stretch>
            <a:fillRect/>
          </a:stretch>
        </p:blipFill>
        <p:spPr>
          <a:xfrm>
            <a:off x="2285035" y="3441771"/>
            <a:ext cx="1579021" cy="2041398"/>
          </a:xfrm>
          <a:prstGeom prst="rect">
            <a:avLst/>
          </a:prstGeom>
        </p:spPr>
      </p:pic>
    </p:spTree>
    <p:custDataLst>
      <p:tags r:id="rId1"/>
    </p:custDataLst>
    <p:extLst>
      <p:ext uri="{BB962C8B-B14F-4D97-AF65-F5344CB8AC3E}">
        <p14:creationId xmlns:p14="http://schemas.microsoft.com/office/powerpoint/2010/main" xmlns="" val="3544789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ox(in)">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ox(i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 action="ppaction://hlinkshowjump?jump=previousslide"/>
          </p:cNvPr>
          <p:cNvPicPr>
            <a:picLocks noChangeAspect="1"/>
          </p:cNvPicPr>
          <p:nvPr/>
        </p:nvPicPr>
        <p:blipFill>
          <a:blip r:embed="rId4"/>
          <a:stretch>
            <a:fillRect/>
          </a:stretch>
        </p:blipFill>
        <p:spPr>
          <a:xfrm>
            <a:off x="0" y="-1"/>
            <a:ext cx="9906000" cy="6858001"/>
          </a:xfrm>
          <a:prstGeom prst="rect">
            <a:avLst/>
          </a:prstGeom>
        </p:spPr>
      </p:pic>
    </p:spTree>
    <p:custDataLst>
      <p:tags r:id="rId1"/>
    </p:custDataLst>
    <p:extLst>
      <p:ext uri="{BB962C8B-B14F-4D97-AF65-F5344CB8AC3E}">
        <p14:creationId xmlns:p14="http://schemas.microsoft.com/office/powerpoint/2010/main" xmlns="" val="399562344"/>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0"/>
            <a:ext cx="9804847" cy="6858000"/>
          </a:xfrm>
          <a:prstGeom prst="rect">
            <a:avLst/>
          </a:prstGeom>
        </p:spPr>
      </p:pic>
    </p:spTree>
    <p:custDataLst>
      <p:tags r:id="rId1"/>
    </p:custDataLst>
    <p:extLst>
      <p:ext uri="{BB962C8B-B14F-4D97-AF65-F5344CB8AC3E}">
        <p14:creationId xmlns:p14="http://schemas.microsoft.com/office/powerpoint/2010/main" xmlns="" val="364101718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ố bạn">
            <a:hlinkClick r:id="" action="ppaction://media"/>
          </p:cNvPr>
          <p:cNvPicPr>
            <a:picLocks noChangeAspect="1"/>
          </p:cNvPicPr>
          <p:nvPr>
            <a:videoFile r:link="rId2"/>
            <p:extLst>
              <p:ext uri="{DAA4B4D4-6D71-4841-9C94-3DE7FCFB9230}">
                <p14:media xmlns:p14="http://schemas.microsoft.com/office/powerpoint/2010/main" xmlns="" r:embed="rId6"/>
              </p:ext>
            </p:extLst>
          </p:nvPr>
        </p:nvPicPr>
        <p:blipFill>
          <a:blip r:embed="rId7"/>
          <a:stretch>
            <a:fillRect/>
          </a:stretch>
        </p:blipFill>
        <p:spPr>
          <a:xfrm>
            <a:off x="-1" y="0"/>
            <a:ext cx="9906001" cy="6858000"/>
          </a:xfrm>
          <a:prstGeom prst="rect">
            <a:avLst/>
          </a:prstGeom>
        </p:spPr>
      </p:pic>
      <p:pic>
        <p:nvPicPr>
          <p:cNvPr id="6" name="Đố bạn.mp4">
            <a:hlinkClick r:id="" action="ppaction://media"/>
          </p:cNvPr>
          <p:cNvPicPr>
            <a:picLocks noRot="1" noChangeAspect="1"/>
          </p:cNvPicPr>
          <p:nvPr>
            <a:videoFile r:link="rId3"/>
          </p:nvPr>
        </p:nvPicPr>
        <p:blipFill>
          <a:blip r:embed="rId8">
            <a:duotone>
              <a:schemeClr val="accent5">
                <a:shade val="45000"/>
                <a:satMod val="135000"/>
              </a:schemeClr>
              <a:prstClr val="white"/>
            </a:duotone>
          </a:blip>
          <a:stretch>
            <a:fillRect/>
          </a:stretch>
        </p:blipFill>
        <p:spPr>
          <a:xfrm>
            <a:off x="0" y="0"/>
            <a:ext cx="9906000" cy="6858000"/>
          </a:xfrm>
          <a:prstGeom prst="rect">
            <a:avLst/>
          </a:prstGeom>
        </p:spPr>
      </p:pic>
      <p:sp>
        <p:nvSpPr>
          <p:cNvPr id="3" name="TextBox 2"/>
          <p:cNvSpPr txBox="1"/>
          <p:nvPr/>
        </p:nvSpPr>
        <p:spPr>
          <a:xfrm>
            <a:off x="240674" y="172042"/>
            <a:ext cx="3780483" cy="49244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600" b="1" dirty="0" smtClean="0">
                <a:solidFill>
                  <a:srgbClr val="FF0000"/>
                </a:solidFill>
                <a:latin typeface="Times New Roman" panose="02020603050405020304" pitchFamily="18" charset="0"/>
                <a:cs typeface="Times New Roman" panose="02020603050405020304" pitchFamily="18" charset="0"/>
              </a:rPr>
              <a:t>1. </a:t>
            </a:r>
            <a:r>
              <a:rPr lang="en-US" sz="2600" b="1" dirty="0" err="1" smtClean="0">
                <a:solidFill>
                  <a:srgbClr val="FF0000"/>
                </a:solidFill>
                <a:latin typeface="Times New Roman" panose="02020603050405020304" pitchFamily="18" charset="0"/>
                <a:cs typeface="Times New Roman" panose="02020603050405020304" pitchFamily="18" charset="0"/>
              </a:rPr>
              <a:t>Ổn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định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tổ</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chức</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xmlns="" val="2577473286"/>
      </p:ext>
    </p:extLst>
  </p:cSld>
  <p:clrMapOvr>
    <a:masterClrMapping/>
  </p:clrMapOvr>
  <p:transition advTm="65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video>
              <p:cMediaNode>
                <p:cTn id="8" fill="hold" display="0">
                  <p:stCondLst>
                    <p:cond delay="indefinite"/>
                  </p:stCondLst>
                  <p:endCondLst>
                    <p:cond evt="onNext" delay="0">
                      <p:tgtEl>
                        <p:sldTgt/>
                      </p:tgtEl>
                    </p:cond>
                    <p:cond evt="onPrev" delay="0">
                      <p:tgtEl>
                        <p:sldTgt/>
                      </p:tgtEl>
                    </p:cond>
                  </p:endCondLst>
                </p:cTn>
                <p:tgtEl>
                  <p:spTgt spid="6"/>
                </p:tgtEl>
              </p:cMediaNode>
            </p:video>
            <p:seq concurrent="1" nextAc="seek">
              <p:cTn id="9" restart="whenNotActive" fill="hold" evtFilter="cancelBubble" nodeType="interactiveSeq">
                <p:stCondLst>
                  <p:cond evt="onClick" delay="0">
                    <p:tgtEl>
                      <p:spTgt spid="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1242x2208 Pastel blue purple mint ombre (gradient) phone wallpaper | Ombre  wallpapers, Iphone wallpaper, Gradie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p:cNvPicPr>
            <a:picLocks noChangeAspect="1"/>
          </p:cNvPicPr>
          <p:nvPr/>
        </p:nvPicPr>
        <p:blipFill>
          <a:blip r:embed="rId5">
            <a:clrChange>
              <a:clrFrom>
                <a:srgbClr val="FFFFFF"/>
              </a:clrFrom>
              <a:clrTo>
                <a:srgbClr val="FFFFFF">
                  <a:alpha val="0"/>
                </a:srgbClr>
              </a:clrTo>
            </a:clrChange>
          </a:blip>
          <a:stretch>
            <a:fillRect/>
          </a:stretch>
        </p:blipFill>
        <p:spPr>
          <a:xfrm>
            <a:off x="2136336" y="1369760"/>
            <a:ext cx="2728200" cy="5488240"/>
          </a:xfrm>
          <a:prstGeom prst="rect">
            <a:avLst/>
          </a:prstGeom>
        </p:spPr>
      </p:pic>
      <p:pic>
        <p:nvPicPr>
          <p:cNvPr id="8" name="Picture 7"/>
          <p:cNvPicPr>
            <a:picLocks noChangeAspect="1"/>
          </p:cNvPicPr>
          <p:nvPr/>
        </p:nvPicPr>
        <p:blipFill>
          <a:blip r:embed="rId6">
            <a:clrChange>
              <a:clrFrom>
                <a:srgbClr val="FFFFFF"/>
              </a:clrFrom>
              <a:clrTo>
                <a:srgbClr val="FFFFFF">
                  <a:alpha val="0"/>
                </a:srgbClr>
              </a:clrTo>
            </a:clrChange>
          </a:blip>
          <a:stretch>
            <a:fillRect/>
          </a:stretch>
        </p:blipFill>
        <p:spPr>
          <a:xfrm>
            <a:off x="5285106" y="2896876"/>
            <a:ext cx="1876355" cy="3335742"/>
          </a:xfrm>
          <a:prstGeom prst="rect">
            <a:avLst/>
          </a:prstGeom>
        </p:spPr>
      </p:pic>
      <p:sp>
        <p:nvSpPr>
          <p:cNvPr id="5" name="Flowchart: Preparation 4"/>
          <p:cNvSpPr/>
          <p:nvPr/>
        </p:nvSpPr>
        <p:spPr>
          <a:xfrm>
            <a:off x="1" y="1"/>
            <a:ext cx="4241493" cy="991517"/>
          </a:xfrm>
          <a:prstGeom prst="flowChartPreparati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3400" b="1" dirty="0" smtClean="0">
                <a:solidFill>
                  <a:srgbClr val="002060"/>
                </a:solidFill>
                <a:latin typeface="Times New Roman" panose="02020603050405020304" pitchFamily="18" charset="0"/>
                <a:cs typeface="Times New Roman" panose="02020603050405020304" pitchFamily="18" charset="0"/>
              </a:rPr>
              <a:t>4</a:t>
            </a:r>
            <a:r>
              <a:rPr lang="en-US" sz="3400" b="1" dirty="0" smtClean="0">
                <a:solidFill>
                  <a:srgbClr val="002060"/>
                </a:solidFill>
                <a:latin typeface="Times New Roman" panose="02020603050405020304" pitchFamily="18" charset="0"/>
                <a:cs typeface="Times New Roman" panose="02020603050405020304" pitchFamily="18" charset="0"/>
              </a:rPr>
              <a:t>:</a:t>
            </a:r>
            <a:r>
              <a:rPr lang="vi-VN" sz="3400" b="1" dirty="0" smtClean="0">
                <a:solidFill>
                  <a:srgbClr val="002060"/>
                </a:solidFill>
                <a:latin typeface="Times New Roman" panose="02020603050405020304" pitchFamily="18" charset="0"/>
                <a:cs typeface="Times New Roman" panose="02020603050405020304" pitchFamily="18" charset="0"/>
              </a:rPr>
              <a:t>Củng cố</a:t>
            </a:r>
          </a:p>
        </p:txBody>
      </p:sp>
    </p:spTree>
    <p:custDataLst>
      <p:tags r:id="rId1"/>
    </p:custDataLst>
    <p:extLst>
      <p:ext uri="{BB962C8B-B14F-4D97-AF65-F5344CB8AC3E}">
        <p14:creationId xmlns:p14="http://schemas.microsoft.com/office/powerpoint/2010/main" xmlns="" val="1660301757"/>
      </p:ext>
    </p:extLst>
  </p:cSld>
  <p:clrMapOvr>
    <a:masterClrMapping/>
  </p:clrMapOvr>
  <p:transition advTm="1781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5"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5"/>
          <a:stretch>
            <a:fillRect/>
          </a:stretch>
        </p:blipFill>
        <p:spPr>
          <a:xfrm>
            <a:off x="0" y="0"/>
            <a:ext cx="9906000" cy="6858000"/>
          </a:xfrm>
          <a:prstGeom prst="rect">
            <a:avLst/>
          </a:prstGeom>
        </p:spPr>
      </p:pic>
      <p:sp>
        <p:nvSpPr>
          <p:cNvPr id="4" name="Flowchart: Preparation 3"/>
          <p:cNvSpPr/>
          <p:nvPr/>
        </p:nvSpPr>
        <p:spPr>
          <a:xfrm>
            <a:off x="1" y="2"/>
            <a:ext cx="2666082" cy="539826"/>
          </a:xfrm>
          <a:prstGeom prst="flowChartPreparati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b="1" dirty="0" smtClean="0">
                <a:solidFill>
                  <a:srgbClr val="002060"/>
                </a:solidFill>
                <a:latin typeface="Times New Roman" panose="02020603050405020304" pitchFamily="18" charset="0"/>
                <a:cs typeface="Times New Roman" panose="02020603050405020304" pitchFamily="18" charset="0"/>
              </a:rPr>
              <a:t>5:Kết </a:t>
            </a:r>
            <a:r>
              <a:rPr lang="en-US" sz="2400" b="1" dirty="0" err="1" smtClean="0">
                <a:solidFill>
                  <a:srgbClr val="002060"/>
                </a:solidFill>
                <a:latin typeface="Times New Roman" panose="02020603050405020304" pitchFamily="18" charset="0"/>
                <a:cs typeface="Times New Roman" panose="02020603050405020304" pitchFamily="18" charset="0"/>
              </a:rPr>
              <a:t>thúc</a:t>
            </a:r>
            <a:endParaRPr lang="vi-VN" sz="2400" b="1" dirty="0" smtClean="0">
              <a:solidFill>
                <a:srgbClr val="002060"/>
              </a:solidFill>
              <a:latin typeface="Times New Roman" panose="02020603050405020304" pitchFamily="18" charset="0"/>
              <a:cs typeface="Times New Roman" panose="02020603050405020304" pitchFamily="18" charset="0"/>
            </a:endParaRPr>
          </a:p>
        </p:txBody>
      </p:sp>
      <p:pic>
        <p:nvPicPr>
          <p:cNvPr id="7" name="Kết thúc (2).mp4">
            <a:hlinkClick r:id="" action="ppaction://media"/>
          </p:cNvPr>
          <p:cNvPicPr>
            <a:picLocks noRot="1" noChangeAspect="1"/>
          </p:cNvPicPr>
          <p:nvPr>
            <a:videoFile r:link="rId2"/>
          </p:nvPr>
        </p:nvPicPr>
        <p:blipFill>
          <a:blip r:embed="rId6">
            <a:lum bright="40000"/>
          </a:blip>
          <a:stretch>
            <a:fillRect/>
          </a:stretch>
        </p:blipFill>
        <p:spPr>
          <a:xfrm>
            <a:off x="2027103" y="782197"/>
            <a:ext cx="5805889" cy="3767769"/>
          </a:xfrm>
          <a:prstGeom prst="rect">
            <a:avLst/>
          </a:prstGeom>
        </p:spPr>
      </p:pic>
    </p:spTree>
    <p:custDataLst>
      <p:tags r:id="rId1"/>
    </p:custDataLst>
  </p:cSld>
  <p:clrMapOvr>
    <a:masterClrMapping/>
  </p:clrMapOvr>
  <p:transition advTm="69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a:hlinkClick r:id="rId4" action="ppaction://hlinksldjump"/>
          </p:cNvPr>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a:xfrm>
            <a:off x="0" y="0"/>
            <a:ext cx="9906000" cy="6858000"/>
          </a:xfrm>
          <a:prstGeom prst="rect">
            <a:avLst/>
          </a:prstGeom>
        </p:spPr>
      </p:pic>
      <p:sp>
        <p:nvSpPr>
          <p:cNvPr id="5" name="TextBox 7"/>
          <p:cNvSpPr txBox="1">
            <a:spLocks noChangeArrowheads="1"/>
          </p:cNvSpPr>
          <p:nvPr/>
        </p:nvSpPr>
        <p:spPr bwMode="auto">
          <a:xfrm>
            <a:off x="3641231" y="854077"/>
            <a:ext cx="273985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Tw Cen MT" panose="020B0602020104020603" pitchFamily="34" charset="0"/>
                <a:cs typeface="Arial" panose="020B0604020202020204" pitchFamily="34" charset="0"/>
              </a:defRPr>
            </a:lvl1pPr>
            <a:lvl2pPr marL="742950" indent="-285750">
              <a:defRPr>
                <a:solidFill>
                  <a:schemeClr val="tx1"/>
                </a:solidFill>
                <a:latin typeface="Tw Cen MT" panose="020B0602020104020603" pitchFamily="34" charset="0"/>
                <a:cs typeface="Arial" panose="020B0604020202020204" pitchFamily="34" charset="0"/>
              </a:defRPr>
            </a:lvl2pPr>
            <a:lvl3pPr marL="1143000" indent="-228600">
              <a:defRPr>
                <a:solidFill>
                  <a:schemeClr val="tx1"/>
                </a:solidFill>
                <a:latin typeface="Tw Cen MT" panose="020B0602020104020603" pitchFamily="34" charset="0"/>
                <a:cs typeface="Arial" panose="020B0604020202020204" pitchFamily="34" charset="0"/>
              </a:defRPr>
            </a:lvl3pPr>
            <a:lvl4pPr marL="1600200" indent="-228600">
              <a:defRPr>
                <a:solidFill>
                  <a:schemeClr val="tx1"/>
                </a:solidFill>
                <a:latin typeface="Tw Cen MT" panose="020B0602020104020603" pitchFamily="34" charset="0"/>
                <a:cs typeface="Arial" panose="020B0604020202020204" pitchFamily="34" charset="0"/>
              </a:defRPr>
            </a:lvl4pPr>
            <a:lvl5pPr marL="2057400" indent="-22860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r>
              <a:rPr lang="en-US" altLang="en-US" sz="3200" b="1" dirty="0">
                <a:solidFill>
                  <a:srgbClr val="FF0000"/>
                </a:solidFill>
                <a:latin typeface="Times New Roman" panose="02020603050405020304" pitchFamily="18" charset="0"/>
                <a:cs typeface="Times New Roman" panose="02020603050405020304" pitchFamily="18" charset="0"/>
              </a:rPr>
              <a:t>LỜI CẢM ƠN</a:t>
            </a:r>
          </a:p>
        </p:txBody>
      </p:sp>
      <p:sp>
        <p:nvSpPr>
          <p:cNvPr id="6" name="TextBox 5"/>
          <p:cNvSpPr txBox="1">
            <a:spLocks noChangeArrowheads="1"/>
          </p:cNvSpPr>
          <p:nvPr/>
        </p:nvSpPr>
        <p:spPr bwMode="auto">
          <a:xfrm>
            <a:off x="1249860" y="1319214"/>
            <a:ext cx="7103169" cy="47089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Tw Cen MT" panose="020B0602020104020603" pitchFamily="34" charset="0"/>
                <a:cs typeface="Arial" panose="020B0604020202020204" pitchFamily="34" charset="0"/>
              </a:defRPr>
            </a:lvl1pPr>
            <a:lvl2pPr marL="742950" indent="-285750">
              <a:defRPr>
                <a:solidFill>
                  <a:schemeClr val="tx1"/>
                </a:solidFill>
                <a:latin typeface="Tw Cen MT" panose="020B0602020104020603" pitchFamily="34" charset="0"/>
                <a:cs typeface="Arial" panose="020B0604020202020204" pitchFamily="34" charset="0"/>
              </a:defRPr>
            </a:lvl2pPr>
            <a:lvl3pPr marL="1143000" indent="-228600">
              <a:defRPr>
                <a:solidFill>
                  <a:schemeClr val="tx1"/>
                </a:solidFill>
                <a:latin typeface="Tw Cen MT" panose="020B0602020104020603" pitchFamily="34" charset="0"/>
                <a:cs typeface="Arial" panose="020B0604020202020204" pitchFamily="34" charset="0"/>
              </a:defRPr>
            </a:lvl3pPr>
            <a:lvl4pPr marL="1600200" indent="-228600">
              <a:defRPr>
                <a:solidFill>
                  <a:schemeClr val="tx1"/>
                </a:solidFill>
                <a:latin typeface="Tw Cen MT" panose="020B0602020104020603" pitchFamily="34" charset="0"/>
                <a:cs typeface="Arial" panose="020B0604020202020204" pitchFamily="34" charset="0"/>
              </a:defRPr>
            </a:lvl4pPr>
            <a:lvl5pPr marL="2057400" indent="-228600">
              <a:defRPr>
                <a:solidFill>
                  <a:schemeClr val="tx1"/>
                </a:solidFill>
                <a:latin typeface="Tw Cen MT" panose="020B06020201040206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cs typeface="Arial" panose="020B0604020202020204" pitchFamily="34" charset="0"/>
              </a:defRPr>
            </a:lvl9pPr>
          </a:lstStyle>
          <a:p>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Để</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hoàn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thành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bài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giảng</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này</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tôi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xin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chân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thành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gửi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lời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cảm</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ơn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tới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lãnh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đạo</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phòng</a:t>
            </a:r>
            <a:r>
              <a:rPr lang="en-US" altLang="en-US" sz="2000" b="1" dirty="0">
                <a:solidFill>
                  <a:schemeClr val="bg1"/>
                </a:solidFill>
                <a:latin typeface="Times New Roman" panose="02020603050405020304" pitchFamily="18" charset="0"/>
                <a:cs typeface="Times New Roman" panose="02020603050405020304" pitchFamily="18" charset="0"/>
              </a:rPr>
              <a:t> GD&amp; ĐT </a:t>
            </a:r>
            <a:r>
              <a:rPr lang="vi-VN" altLang="en-US" sz="2000" b="1" dirty="0" smtClean="0">
                <a:solidFill>
                  <a:schemeClr val="bg1"/>
                </a:solidFill>
                <a:latin typeface="Times New Roman" panose="02020603050405020304" pitchFamily="18" charset="0"/>
                <a:cs typeface="Times New Roman" panose="02020603050405020304" pitchFamily="18" charset="0"/>
              </a:rPr>
              <a:t>Thị xã </a:t>
            </a:r>
            <a:r>
              <a:rPr lang="en-US" altLang="en-US" sz="2000" b="1" dirty="0" err="1" smtClean="0">
                <a:solidFill>
                  <a:schemeClr val="bg1"/>
                </a:solidFill>
                <a:latin typeface="Times New Roman" panose="02020603050405020304" pitchFamily="18" charset="0"/>
                <a:cs typeface="Times New Roman" panose="02020603050405020304" pitchFamily="18" charset="0"/>
              </a:rPr>
              <a:t>Đông</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triều</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và</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Ban giám hiệu</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nhà</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trường</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đã</a:t>
            </a:r>
            <a:r>
              <a:rPr lang="en-US" altLang="en-US" sz="2000" b="1" dirty="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tổ chức lớp tập huấn thiết kế bài giảng E-Learning.</a:t>
            </a:r>
            <a:endParaRPr lang="en-US" altLang="en-US" sz="2000" b="1" dirty="0">
              <a:solidFill>
                <a:schemeClr val="bg1"/>
              </a:solidFill>
              <a:latin typeface="Times New Roman" panose="02020603050405020304" pitchFamily="18" charset="0"/>
              <a:cs typeface="Times New Roman" panose="02020603050405020304" pitchFamily="18" charset="0"/>
            </a:endParaRPr>
          </a:p>
          <a:p>
            <a:r>
              <a:rPr lang="en-US" altLang="en-US" sz="2000" b="1" dirty="0" err="1" smtClean="0">
                <a:solidFill>
                  <a:schemeClr val="bg1"/>
                </a:solidFill>
                <a:latin typeface="Times New Roman" panose="02020603050405020304" pitchFamily="18" charset="0"/>
                <a:cs typeface="Times New Roman" panose="02020603050405020304" pitchFamily="18" charset="0"/>
              </a:rPr>
              <a:t>Tôi</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xin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cảm</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ơn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bạn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đồng</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nghiệp</a:t>
            </a:r>
            <a:r>
              <a:rPr lang="vi-VN" altLang="en-US" sz="2000" b="1" dirty="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đã giúp đỡ</a:t>
            </a:r>
            <a:r>
              <a:rPr lang="vi-VN" altLang="en-US" sz="2000" b="1" dirty="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và hỗ trợ </a:t>
            </a:r>
            <a:r>
              <a:rPr lang="en-US" altLang="en-US" sz="2000" b="1" dirty="0" err="1" smtClean="0">
                <a:solidFill>
                  <a:schemeClr val="bg1"/>
                </a:solidFill>
                <a:latin typeface="Times New Roman" panose="02020603050405020304" pitchFamily="18" charset="0"/>
                <a:cs typeface="Times New Roman" panose="02020603050405020304" pitchFamily="18" charset="0"/>
              </a:rPr>
              <a:t>tôi</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hoàn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thiện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bài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giảng</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này</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cảm</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ơn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quý</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thầy</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cô</a:t>
            </a:r>
            <a:r>
              <a:rPr lang="en-US" altLang="en-US" sz="2000" b="1" dirty="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Ban giám khảo</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hội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bậc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phụ</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huynh</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và</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bé</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đã</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theo</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dõi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bài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giảng</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của</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tôi</a:t>
            </a:r>
            <a:r>
              <a:rPr lang="en-US" altLang="en-US" sz="2000" b="1" dirty="0">
                <a:solidFill>
                  <a:schemeClr val="bg1"/>
                </a:solidFill>
                <a:latin typeface="Times New Roman" panose="02020603050405020304" pitchFamily="18" charset="0"/>
                <a:cs typeface="Times New Roman" panose="02020603050405020304" pitchFamily="18" charset="0"/>
              </a:rPr>
              <a:t>.</a:t>
            </a:r>
          </a:p>
          <a:p>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Một</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lần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nữa</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tôi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xin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kính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chúc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quý</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thầy</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cô</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smtClean="0">
                <a:solidFill>
                  <a:schemeClr val="bg1"/>
                </a:solidFill>
                <a:latin typeface="Times New Roman" panose="02020603050405020304" pitchFamily="18" charset="0"/>
                <a:cs typeface="Times New Roman" panose="02020603050405020304" pitchFamily="18" charset="0"/>
              </a:rPr>
              <a:t>B</a:t>
            </a:r>
            <a:r>
              <a:rPr lang="vi-VN" altLang="en-US" sz="2000" b="1" dirty="0" smtClean="0">
                <a:solidFill>
                  <a:schemeClr val="bg1"/>
                </a:solidFill>
                <a:latin typeface="Times New Roman" panose="02020603050405020304" pitchFamily="18" charset="0"/>
                <a:cs typeface="Times New Roman" panose="02020603050405020304" pitchFamily="18" charset="0"/>
              </a:rPr>
              <a:t>an giám khảo</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smtClean="0">
                <a:solidFill>
                  <a:schemeClr val="bg1"/>
                </a:solidFill>
                <a:latin typeface="Times New Roman" panose="02020603050405020304" pitchFamily="18" charset="0"/>
                <a:cs typeface="Times New Roman" panose="02020603050405020304" pitchFamily="18" charset="0"/>
              </a:rPr>
              <a:t>bậc</a:t>
            </a:r>
            <a:r>
              <a:rPr lang="vi-VN" altLang="en-US" sz="2000" b="1" dirty="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phụ huynh học sinh </a:t>
            </a:r>
            <a:r>
              <a:rPr lang="en-US" altLang="en-US" sz="2000" b="1" dirty="0" err="1" smtClean="0">
                <a:solidFill>
                  <a:schemeClr val="bg1"/>
                </a:solidFill>
                <a:latin typeface="Times New Roman" panose="02020603050405020304" pitchFamily="18" charset="0"/>
                <a:cs typeface="Times New Roman" panose="02020603050405020304" pitchFamily="18" charset="0"/>
              </a:rPr>
              <a:t>luôn</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mạnh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khỏe</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hạnh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phúc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chúc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tất</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cả</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các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bé</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luôn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vui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tươi</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chăm</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ngoan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và</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học</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giỏi</a:t>
            </a:r>
            <a:r>
              <a:rPr lang="en-US" altLang="en-US" sz="2000" b="1" dirty="0">
                <a:solidFill>
                  <a:schemeClr val="bg1"/>
                </a:solidFill>
                <a:latin typeface="Times New Roman" panose="02020603050405020304" pitchFamily="18" charset="0"/>
                <a:cs typeface="Times New Roman" panose="02020603050405020304" pitchFamily="18" charset="0"/>
              </a:rPr>
              <a:t>.</a:t>
            </a:r>
          </a:p>
          <a:p>
            <a:r>
              <a:rPr lang="en-US" altLang="en-US" sz="2000" b="1" dirty="0">
                <a:solidFill>
                  <a:schemeClr val="bg1"/>
                </a:solidFill>
                <a:latin typeface="Times New Roman" panose="02020603050405020304" pitchFamily="18" charset="0"/>
                <a:cs typeface="Times New Roman" panose="02020603050405020304" pitchFamily="18" charset="0"/>
              </a:rPr>
              <a:t>                                                                     </a:t>
            </a:r>
            <a:endParaRPr lang="en-US" altLang="en-US" sz="2000" b="1" dirty="0" smtClean="0">
              <a:solidFill>
                <a:schemeClr val="bg1"/>
              </a:solidFill>
              <a:latin typeface="Times New Roman" panose="02020603050405020304" pitchFamily="18" charset="0"/>
              <a:cs typeface="Times New Roman" panose="02020603050405020304" pitchFamily="18" charset="0"/>
            </a:endParaRPr>
          </a:p>
          <a:p>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vi-VN" altLang="en-US" sz="2000" b="1" dirty="0" smtClean="0">
                <a:solidFill>
                  <a:schemeClr val="bg1"/>
                </a:solidFill>
                <a:latin typeface="Times New Roman" panose="02020603050405020304" pitchFamily="18" charset="0"/>
                <a:cs typeface="Times New Roman" panose="02020603050405020304" pitchFamily="18" charset="0"/>
              </a:rPr>
              <a:t>Xin trân trọng</a:t>
            </a:r>
            <a:r>
              <a:rPr lang="en-US" altLang="en-US" sz="2000" b="1" dirty="0" smtClean="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cảm</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ơn</a:t>
            </a:r>
            <a:r>
              <a:rPr lang="en-US" altLang="en-US" sz="2000" b="1" dirty="0">
                <a:solidFill>
                  <a:schemeClr val="bg1"/>
                </a:solidFill>
                <a:latin typeface="Times New Roman" panose="02020603050405020304" pitchFamily="18" charset="0"/>
                <a:cs typeface="Times New Roman" panose="02020603050405020304" pitchFamily="18" charset="0"/>
              </a:rPr>
              <a:t>!</a:t>
            </a:r>
          </a:p>
          <a:p>
            <a:r>
              <a:rPr lang="en-US" altLang="en-US" sz="2000" b="1" dirty="0">
                <a:solidFill>
                  <a:schemeClr val="bg1"/>
                </a:solidFill>
                <a:latin typeface="Times New Roman" panose="02020603050405020304" pitchFamily="18" charset="0"/>
                <a:cs typeface="Times New Roman" panose="02020603050405020304" pitchFamily="18" charset="0"/>
              </a:rPr>
              <a:t>                                        </a:t>
            </a:r>
          </a:p>
          <a:p>
            <a:r>
              <a:rPr lang="en-US" altLang="en-US" sz="2000" b="1" dirty="0">
                <a:solidFill>
                  <a:schemeClr val="bg1"/>
                </a:solidFill>
                <a:latin typeface="Times New Roman" panose="02020603050405020304" pitchFamily="18" charset="0"/>
                <a:cs typeface="Times New Roman" panose="02020603050405020304" pitchFamily="18" charset="0"/>
              </a:rPr>
              <a:t>                                                </a:t>
            </a:r>
          </a:p>
        </p:txBody>
      </p:sp>
    </p:spTree>
    <p:custDataLst>
      <p:tags r:id="rId1"/>
    </p:custDataLst>
    <p:extLst>
      <p:ext uri="{BB962C8B-B14F-4D97-AF65-F5344CB8AC3E}">
        <p14:creationId xmlns:p14="http://schemas.microsoft.com/office/powerpoint/2010/main" xmlns="" val="473578945"/>
      </p:ext>
    </p:extLst>
  </p:cSld>
  <p:clrMapOvr>
    <a:masterClrMapping/>
  </p:clrMapOvr>
  <p:transition advTm="4000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Pin on Hojas Decoradas"/>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0" y="-57857"/>
            <a:ext cx="9906000" cy="6915857"/>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7"/>
          <p:cNvSpPr/>
          <p:nvPr/>
        </p:nvSpPr>
        <p:spPr>
          <a:xfrm>
            <a:off x="2101024" y="409851"/>
            <a:ext cx="7103968" cy="658642"/>
          </a:xfrm>
          <a:prstGeom prst="rect">
            <a:avLst/>
          </a:prstGeom>
        </p:spPr>
        <p:txBody>
          <a:bodyPr wrap="square">
            <a:spAutoFit/>
          </a:bodyPr>
          <a:lstStyle/>
          <a:p>
            <a:pPr algn="ctr">
              <a:lnSpc>
                <a:spcPct val="115000"/>
              </a:lnSpc>
            </a:pPr>
            <a:r>
              <a:rPr lang="en-US" sz="3200" b="1" dirty="0" smtClean="0">
                <a:solidFill>
                  <a:schemeClr val="accent5">
                    <a:lumMod val="50000"/>
                  </a:schemeClr>
                </a:solidFill>
                <a:latin typeface="Times New Roman" panose="02020603050405020304" pitchFamily="18" charset="0"/>
                <a:ea typeface="Calibri" panose="020F0502020204030204" pitchFamily="34" charset="0"/>
              </a:rPr>
              <a:t>T</a:t>
            </a:r>
            <a:r>
              <a:rPr lang="vi-VN" sz="3200" b="1" dirty="0" smtClean="0">
                <a:solidFill>
                  <a:schemeClr val="accent5">
                    <a:lumMod val="50000"/>
                  </a:schemeClr>
                </a:solidFill>
                <a:latin typeface="Times New Roman" panose="02020603050405020304" pitchFamily="18" charset="0"/>
                <a:ea typeface="Calibri" panose="020F0502020204030204" pitchFamily="34" charset="0"/>
              </a:rPr>
              <a:t>HÔNG TIN TÁC GIẢ</a:t>
            </a:r>
          </a:p>
        </p:txBody>
      </p:sp>
      <p:sp>
        <p:nvSpPr>
          <p:cNvPr id="9" name="Rectangle 8"/>
          <p:cNvSpPr/>
          <p:nvPr/>
        </p:nvSpPr>
        <p:spPr>
          <a:xfrm>
            <a:off x="2273638" y="1090670"/>
            <a:ext cx="6931354" cy="2941574"/>
          </a:xfrm>
          <a:prstGeom prst="rect">
            <a:avLst/>
          </a:prstGeom>
        </p:spPr>
        <p:txBody>
          <a:bodyPr wrap="square">
            <a:spAutoFit/>
          </a:bodyPr>
          <a:lstStyle/>
          <a:p>
            <a:pPr>
              <a:lnSpc>
                <a:spcPct val="115000"/>
              </a:lnSpc>
            </a:pPr>
            <a:r>
              <a:rPr lang="vi-VN" sz="2300" b="1" dirty="0" smtClean="0">
                <a:solidFill>
                  <a:srgbClr val="EA0000"/>
                </a:solidFill>
                <a:latin typeface="Times New Roman" panose="02020603050405020304" pitchFamily="18" charset="0"/>
                <a:ea typeface="Calibri" panose="020F0502020204030204" pitchFamily="34" charset="0"/>
              </a:rPr>
              <a:t>Họ và tên: </a:t>
            </a:r>
            <a:r>
              <a:rPr lang="vi-VN" sz="2300" b="1" dirty="0">
                <a:solidFill>
                  <a:srgbClr val="EA0000"/>
                </a:solidFill>
                <a:latin typeface="Times New Roman" panose="02020603050405020304" pitchFamily="18" charset="0"/>
                <a:ea typeface="Calibri" panose="020F0502020204030204" pitchFamily="34" charset="0"/>
              </a:rPr>
              <a:t>Trần Thị </a:t>
            </a:r>
            <a:r>
              <a:rPr lang="vi-VN" sz="2300" b="1" dirty="0" smtClean="0">
                <a:solidFill>
                  <a:srgbClr val="EA0000"/>
                </a:solidFill>
                <a:latin typeface="Times New Roman" panose="02020603050405020304" pitchFamily="18" charset="0"/>
                <a:ea typeface="Calibri" panose="020F0502020204030204" pitchFamily="34" charset="0"/>
              </a:rPr>
              <a:t>Hằng</a:t>
            </a:r>
            <a:endParaRPr lang="en-US" sz="2300" b="1" dirty="0" smtClean="0">
              <a:solidFill>
                <a:srgbClr val="EA0000"/>
              </a:solidFill>
              <a:latin typeface="Times New Roman" panose="02020603050405020304" pitchFamily="18" charset="0"/>
              <a:ea typeface="Calibri" panose="020F0502020204030204" pitchFamily="34" charset="0"/>
            </a:endParaRPr>
          </a:p>
          <a:p>
            <a:pPr>
              <a:lnSpc>
                <a:spcPct val="115000"/>
              </a:lnSpc>
            </a:pPr>
            <a:r>
              <a:rPr lang="vi-VN" sz="2300" b="1" dirty="0" smtClean="0">
                <a:solidFill>
                  <a:srgbClr val="EA0000"/>
                </a:solidFill>
                <a:latin typeface="Times New Roman" panose="02020603050405020304" pitchFamily="18" charset="0"/>
                <a:ea typeface="Calibri" panose="020F0502020204030204" pitchFamily="34" charset="0"/>
              </a:rPr>
              <a:t>Chức vụ: Giáo viên</a:t>
            </a:r>
          </a:p>
          <a:p>
            <a:pPr>
              <a:lnSpc>
                <a:spcPct val="115000"/>
              </a:lnSpc>
            </a:pPr>
            <a:r>
              <a:rPr lang="vi-VN" sz="2300" b="1" dirty="0" smtClean="0">
                <a:solidFill>
                  <a:srgbClr val="EA0000"/>
                </a:solidFill>
                <a:latin typeface="Times New Roman" panose="02020603050405020304" pitchFamily="18" charset="0"/>
                <a:ea typeface="Calibri" panose="020F0502020204030204" pitchFamily="34" charset="0"/>
              </a:rPr>
              <a:t>Đơn vị công tác: Trường mầm non Kim sơn</a:t>
            </a:r>
            <a:endParaRPr lang="en-US" sz="2300" b="1" dirty="0" smtClean="0">
              <a:solidFill>
                <a:srgbClr val="EA0000"/>
              </a:solidFill>
              <a:latin typeface="Times New Roman" panose="02020603050405020304" pitchFamily="18" charset="0"/>
              <a:ea typeface="Calibri" panose="020F0502020204030204" pitchFamily="34" charset="0"/>
            </a:endParaRPr>
          </a:p>
          <a:p>
            <a:pPr>
              <a:lnSpc>
                <a:spcPct val="115000"/>
              </a:lnSpc>
            </a:pPr>
            <a:r>
              <a:rPr lang="vi-VN" sz="2300" b="1" dirty="0">
                <a:solidFill>
                  <a:srgbClr val="EA0000"/>
                </a:solidFill>
                <a:latin typeface="Times New Roman" panose="02020603050405020304" pitchFamily="18" charset="0"/>
                <a:ea typeface="Calibri" panose="020F0502020204030204" pitchFamily="34" charset="0"/>
              </a:rPr>
              <a:t>Nơi ở: K.Kim Sen - P.Kim Sơn – Tx.Đông Triều – T.Quảng Ninh</a:t>
            </a:r>
          </a:p>
          <a:p>
            <a:pPr>
              <a:lnSpc>
                <a:spcPct val="115000"/>
              </a:lnSpc>
            </a:pPr>
            <a:r>
              <a:rPr lang="it-IT" sz="2300" b="1" dirty="0">
                <a:solidFill>
                  <a:srgbClr val="EA0000"/>
                </a:solidFill>
                <a:latin typeface="Times New Roman" panose="02020603050405020304" pitchFamily="18" charset="0"/>
                <a:ea typeface="Calibri" panose="020F0502020204030204" pitchFamily="34" charset="0"/>
              </a:rPr>
              <a:t>Điện thoại di động: 0357 381 826</a:t>
            </a:r>
          </a:p>
          <a:p>
            <a:pPr>
              <a:lnSpc>
                <a:spcPct val="115000"/>
              </a:lnSpc>
            </a:pPr>
            <a:r>
              <a:rPr lang="it-IT" sz="2300" b="1" dirty="0">
                <a:solidFill>
                  <a:srgbClr val="EA0000"/>
                </a:solidFill>
                <a:latin typeface="Times New Roman" panose="02020603050405020304" pitchFamily="18" charset="0"/>
                <a:ea typeface="Calibri" panose="020F0502020204030204" pitchFamily="34" charset="0"/>
              </a:rPr>
              <a:t>E-mail: mn.ks.tthang@dongtrieu.edu.vn </a:t>
            </a:r>
            <a:endParaRPr lang="vi-VN" sz="2300" b="1" dirty="0" smtClean="0">
              <a:solidFill>
                <a:srgbClr val="EA0000"/>
              </a:solidFill>
              <a:latin typeface="Times New Roman" panose="02020603050405020304" pitchFamily="18" charset="0"/>
              <a:ea typeface="Calibri" panose="020F0502020204030204" pitchFamily="34" charset="0"/>
            </a:endParaRPr>
          </a:p>
        </p:txBody>
      </p:sp>
      <p:sp>
        <p:nvSpPr>
          <p:cNvPr id="11" name="Rectangle 10"/>
          <p:cNvSpPr/>
          <p:nvPr/>
        </p:nvSpPr>
        <p:spPr>
          <a:xfrm>
            <a:off x="2273637" y="3866919"/>
            <a:ext cx="9619344" cy="3733611"/>
          </a:xfrm>
          <a:prstGeom prst="rect">
            <a:avLst/>
          </a:prstGeom>
        </p:spPr>
        <p:txBody>
          <a:bodyPr wrap="square">
            <a:spAutoFit/>
          </a:bodyPr>
          <a:lstStyle/>
          <a:p>
            <a:pPr lvl="0">
              <a:lnSpc>
                <a:spcPct val="115000"/>
              </a:lnSpc>
            </a:pPr>
            <a:r>
              <a:rPr lang="vi-VN" sz="2300" b="1" dirty="0" smtClean="0">
                <a:solidFill>
                  <a:srgbClr val="EA0000"/>
                </a:solidFill>
                <a:latin typeface="Times New Roman" panose="02020603050405020304" pitchFamily="18" charset="0"/>
                <a:ea typeface="Calibri" panose="020F0502020204030204" pitchFamily="34" charset="0"/>
              </a:rPr>
              <a:t>Họ </a:t>
            </a:r>
            <a:r>
              <a:rPr lang="vi-VN" sz="2300" b="1" dirty="0">
                <a:solidFill>
                  <a:srgbClr val="EA0000"/>
                </a:solidFill>
                <a:latin typeface="Times New Roman" panose="02020603050405020304" pitchFamily="18" charset="0"/>
                <a:ea typeface="Calibri" panose="020F0502020204030204" pitchFamily="34" charset="0"/>
              </a:rPr>
              <a:t>và tên: Lưu Phương Thảo</a:t>
            </a:r>
            <a:r>
              <a:rPr lang="vi-VN" sz="2300" b="1" dirty="0" smtClean="0">
                <a:solidFill>
                  <a:srgbClr val="EA0000"/>
                </a:solidFill>
                <a:latin typeface="Times New Roman" panose="02020603050405020304" pitchFamily="18" charset="0"/>
                <a:ea typeface="Calibri" panose="020F0502020204030204" pitchFamily="34" charset="0"/>
              </a:rPr>
              <a:t>.</a:t>
            </a:r>
            <a:endParaRPr lang="en-US" sz="2300" b="1" dirty="0" smtClean="0">
              <a:solidFill>
                <a:srgbClr val="EA0000"/>
              </a:solidFill>
              <a:latin typeface="Times New Roman" panose="02020603050405020304" pitchFamily="18" charset="0"/>
              <a:ea typeface="Calibri" panose="020F0502020204030204" pitchFamily="34" charset="0"/>
            </a:endParaRPr>
          </a:p>
          <a:p>
            <a:pPr lvl="0">
              <a:lnSpc>
                <a:spcPct val="115000"/>
              </a:lnSpc>
            </a:pPr>
            <a:r>
              <a:rPr lang="vi-VN" sz="2300" b="1" dirty="0">
                <a:solidFill>
                  <a:srgbClr val="EA0000"/>
                </a:solidFill>
                <a:latin typeface="Times New Roman" panose="02020603050405020304" pitchFamily="18" charset="0"/>
                <a:ea typeface="Calibri" panose="020F0502020204030204" pitchFamily="34" charset="0"/>
              </a:rPr>
              <a:t>Chức vụ: Giáo viên</a:t>
            </a:r>
          </a:p>
          <a:p>
            <a:pPr lvl="0">
              <a:lnSpc>
                <a:spcPct val="115000"/>
              </a:lnSpc>
            </a:pPr>
            <a:r>
              <a:rPr lang="vi-VN" sz="2300" b="1" dirty="0">
                <a:solidFill>
                  <a:srgbClr val="EA0000"/>
                </a:solidFill>
                <a:latin typeface="Times New Roman" panose="02020603050405020304" pitchFamily="18" charset="0"/>
                <a:ea typeface="Calibri" panose="020F0502020204030204" pitchFamily="34" charset="0"/>
              </a:rPr>
              <a:t>Đơn vị công tác: Trường mầm non Kim sơn</a:t>
            </a:r>
          </a:p>
          <a:p>
            <a:pPr lvl="0">
              <a:lnSpc>
                <a:spcPct val="115000"/>
              </a:lnSpc>
            </a:pPr>
            <a:r>
              <a:rPr lang="vi-VN" sz="2300" b="1" dirty="0">
                <a:solidFill>
                  <a:srgbClr val="EA0000"/>
                </a:solidFill>
                <a:latin typeface="Times New Roman" panose="02020603050405020304" pitchFamily="18" charset="0"/>
                <a:ea typeface="Calibri" panose="020F0502020204030204" pitchFamily="34" charset="0"/>
              </a:rPr>
              <a:t>Nơi ở: </a:t>
            </a:r>
            <a:r>
              <a:rPr lang="vi-VN" sz="2300" b="1" dirty="0" smtClean="0">
                <a:solidFill>
                  <a:srgbClr val="EA0000"/>
                </a:solidFill>
                <a:latin typeface="Times New Roman" panose="02020603050405020304" pitchFamily="18" charset="0"/>
                <a:ea typeface="Calibri" panose="020F0502020204030204" pitchFamily="34" charset="0"/>
              </a:rPr>
              <a:t>K.</a:t>
            </a:r>
            <a:r>
              <a:rPr lang="en-US" sz="2300" b="1" dirty="0" err="1" smtClean="0">
                <a:solidFill>
                  <a:srgbClr val="EA0000"/>
                </a:solidFill>
                <a:latin typeface="Times New Roman" panose="02020603050405020304" pitchFamily="18" charset="0"/>
                <a:ea typeface="Calibri" panose="020F0502020204030204" pitchFamily="34" charset="0"/>
              </a:rPr>
              <a:t>Vĩnh</a:t>
            </a:r>
            <a:r>
              <a:rPr lang="en-US" sz="2300" b="1" dirty="0" smtClean="0">
                <a:solidFill>
                  <a:srgbClr val="EA0000"/>
                </a:solidFill>
                <a:latin typeface="Times New Roman" panose="02020603050405020304" pitchFamily="18" charset="0"/>
                <a:ea typeface="Calibri" panose="020F0502020204030204" pitchFamily="34" charset="0"/>
              </a:rPr>
              <a:t> </a:t>
            </a:r>
            <a:r>
              <a:rPr lang="en-US" sz="2300" b="1" dirty="0" err="1" smtClean="0">
                <a:solidFill>
                  <a:srgbClr val="EA0000"/>
                </a:solidFill>
                <a:latin typeface="Times New Roman" panose="02020603050405020304" pitchFamily="18" charset="0"/>
                <a:ea typeface="Calibri" panose="020F0502020204030204" pitchFamily="34" charset="0"/>
              </a:rPr>
              <a:t>Xuân</a:t>
            </a:r>
            <a:r>
              <a:rPr lang="vi-VN" sz="2300" b="1" dirty="0" smtClean="0">
                <a:solidFill>
                  <a:srgbClr val="EA0000"/>
                </a:solidFill>
                <a:latin typeface="Times New Roman" panose="02020603050405020304" pitchFamily="18" charset="0"/>
                <a:ea typeface="Calibri" panose="020F0502020204030204" pitchFamily="34" charset="0"/>
              </a:rPr>
              <a:t> </a:t>
            </a:r>
            <a:r>
              <a:rPr lang="vi-VN" sz="2300" b="1" dirty="0">
                <a:solidFill>
                  <a:srgbClr val="EA0000"/>
                </a:solidFill>
                <a:latin typeface="Times New Roman" panose="02020603050405020304" pitchFamily="18" charset="0"/>
                <a:ea typeface="Calibri" panose="020F0502020204030204" pitchFamily="34" charset="0"/>
              </a:rPr>
              <a:t>- </a:t>
            </a:r>
            <a:r>
              <a:rPr lang="vi-VN" sz="2300" b="1" dirty="0" smtClean="0">
                <a:solidFill>
                  <a:srgbClr val="EA0000"/>
                </a:solidFill>
                <a:latin typeface="Times New Roman" panose="02020603050405020304" pitchFamily="18" charset="0"/>
                <a:ea typeface="Calibri" panose="020F0502020204030204" pitchFamily="34" charset="0"/>
              </a:rPr>
              <a:t>P.</a:t>
            </a:r>
            <a:r>
              <a:rPr lang="en-US" sz="2300" b="1" dirty="0" err="1" smtClean="0">
                <a:solidFill>
                  <a:srgbClr val="EA0000"/>
                </a:solidFill>
                <a:latin typeface="Times New Roman" panose="02020603050405020304" pitchFamily="18" charset="0"/>
                <a:ea typeface="Calibri" panose="020F0502020204030204" pitchFamily="34" charset="0"/>
              </a:rPr>
              <a:t>Mạo</a:t>
            </a:r>
            <a:r>
              <a:rPr lang="en-US" sz="2300" b="1" dirty="0" smtClean="0">
                <a:solidFill>
                  <a:srgbClr val="EA0000"/>
                </a:solidFill>
                <a:latin typeface="Times New Roman" panose="02020603050405020304" pitchFamily="18" charset="0"/>
                <a:ea typeface="Calibri" panose="020F0502020204030204" pitchFamily="34" charset="0"/>
              </a:rPr>
              <a:t> </a:t>
            </a:r>
            <a:r>
              <a:rPr lang="en-US" sz="2300" b="1" dirty="0" err="1" smtClean="0">
                <a:solidFill>
                  <a:srgbClr val="EA0000"/>
                </a:solidFill>
                <a:latin typeface="Times New Roman" panose="02020603050405020304" pitchFamily="18" charset="0"/>
                <a:ea typeface="Calibri" panose="020F0502020204030204" pitchFamily="34" charset="0"/>
              </a:rPr>
              <a:t>Khê</a:t>
            </a:r>
            <a:r>
              <a:rPr lang="vi-VN" sz="2300" b="1" dirty="0" smtClean="0">
                <a:solidFill>
                  <a:srgbClr val="EA0000"/>
                </a:solidFill>
                <a:latin typeface="Times New Roman" panose="02020603050405020304" pitchFamily="18" charset="0"/>
                <a:ea typeface="Calibri" panose="020F0502020204030204" pitchFamily="34" charset="0"/>
              </a:rPr>
              <a:t>– </a:t>
            </a:r>
            <a:r>
              <a:rPr lang="vi-VN" sz="2300" b="1" dirty="0">
                <a:solidFill>
                  <a:srgbClr val="EA0000"/>
                </a:solidFill>
                <a:latin typeface="Times New Roman" panose="02020603050405020304" pitchFamily="18" charset="0"/>
                <a:ea typeface="Calibri" panose="020F0502020204030204" pitchFamily="34" charset="0"/>
              </a:rPr>
              <a:t>Tx.Đông Triều </a:t>
            </a:r>
            <a:r>
              <a:rPr lang="en-US" sz="2300" b="1" dirty="0" smtClean="0">
                <a:solidFill>
                  <a:srgbClr val="EA0000"/>
                </a:solidFill>
                <a:latin typeface="Times New Roman" panose="02020603050405020304" pitchFamily="18" charset="0"/>
                <a:ea typeface="Calibri" panose="020F0502020204030204" pitchFamily="34" charset="0"/>
              </a:rPr>
              <a:t>–</a:t>
            </a:r>
          </a:p>
          <a:p>
            <a:pPr lvl="0">
              <a:lnSpc>
                <a:spcPct val="115000"/>
              </a:lnSpc>
            </a:pPr>
            <a:r>
              <a:rPr lang="vi-VN" sz="2300" b="1" dirty="0" smtClean="0">
                <a:solidFill>
                  <a:srgbClr val="EA0000"/>
                </a:solidFill>
                <a:latin typeface="Times New Roman" panose="02020603050405020304" pitchFamily="18" charset="0"/>
                <a:ea typeface="Calibri" panose="020F0502020204030204" pitchFamily="34" charset="0"/>
              </a:rPr>
              <a:t> </a:t>
            </a:r>
            <a:r>
              <a:rPr lang="vi-VN" sz="2300" b="1" dirty="0">
                <a:solidFill>
                  <a:srgbClr val="EA0000"/>
                </a:solidFill>
                <a:latin typeface="Times New Roman" panose="02020603050405020304" pitchFamily="18" charset="0"/>
                <a:ea typeface="Calibri" panose="020F0502020204030204" pitchFamily="34" charset="0"/>
              </a:rPr>
              <a:t>T.Quảng </a:t>
            </a:r>
            <a:r>
              <a:rPr lang="vi-VN" sz="2300" b="1" dirty="0" smtClean="0">
                <a:solidFill>
                  <a:srgbClr val="EA0000"/>
                </a:solidFill>
                <a:latin typeface="Times New Roman" panose="02020603050405020304" pitchFamily="18" charset="0"/>
                <a:ea typeface="Calibri" panose="020F0502020204030204" pitchFamily="34" charset="0"/>
              </a:rPr>
              <a:t>Ninh</a:t>
            </a:r>
            <a:endParaRPr lang="en-US" sz="2300" b="1" dirty="0" smtClean="0">
              <a:solidFill>
                <a:srgbClr val="EA0000"/>
              </a:solidFill>
              <a:latin typeface="Times New Roman" panose="02020603050405020304" pitchFamily="18" charset="0"/>
              <a:ea typeface="Calibri" panose="020F0502020204030204" pitchFamily="34" charset="0"/>
            </a:endParaRPr>
          </a:p>
          <a:p>
            <a:pPr lvl="0">
              <a:lnSpc>
                <a:spcPct val="115000"/>
              </a:lnSpc>
            </a:pPr>
            <a:r>
              <a:rPr lang="en-US" sz="2300" b="1" dirty="0" err="1">
                <a:solidFill>
                  <a:srgbClr val="EA0000"/>
                </a:solidFill>
                <a:latin typeface="Times New Roman" panose="02020603050405020304" pitchFamily="18" charset="0"/>
                <a:ea typeface="Calibri" panose="020F0502020204030204" pitchFamily="34" charset="0"/>
              </a:rPr>
              <a:t>Điện</a:t>
            </a:r>
            <a:r>
              <a:rPr lang="en-US" sz="2300" b="1" dirty="0">
                <a:solidFill>
                  <a:srgbClr val="EA0000"/>
                </a:solidFill>
                <a:latin typeface="Times New Roman" panose="02020603050405020304" pitchFamily="18" charset="0"/>
                <a:ea typeface="Calibri" panose="020F0502020204030204" pitchFamily="34" charset="0"/>
              </a:rPr>
              <a:t> </a:t>
            </a:r>
            <a:r>
              <a:rPr lang="en-US" sz="2300" b="1" dirty="0" err="1">
                <a:solidFill>
                  <a:srgbClr val="EA0000"/>
                </a:solidFill>
                <a:latin typeface="Times New Roman" panose="02020603050405020304" pitchFamily="18" charset="0"/>
                <a:ea typeface="Calibri" panose="020F0502020204030204" pitchFamily="34" charset="0"/>
              </a:rPr>
              <a:t>thoại</a:t>
            </a:r>
            <a:r>
              <a:rPr lang="en-US" sz="2300" b="1" dirty="0">
                <a:solidFill>
                  <a:srgbClr val="EA0000"/>
                </a:solidFill>
                <a:latin typeface="Times New Roman" panose="02020603050405020304" pitchFamily="18" charset="0"/>
                <a:ea typeface="Calibri" panose="020F0502020204030204" pitchFamily="34" charset="0"/>
              </a:rPr>
              <a:t> di </a:t>
            </a:r>
            <a:r>
              <a:rPr lang="en-US" sz="2300" b="1" dirty="0" err="1">
                <a:solidFill>
                  <a:srgbClr val="EA0000"/>
                </a:solidFill>
                <a:latin typeface="Times New Roman" panose="02020603050405020304" pitchFamily="18" charset="0"/>
                <a:ea typeface="Calibri" panose="020F0502020204030204" pitchFamily="34" charset="0"/>
              </a:rPr>
              <a:t>động</a:t>
            </a:r>
            <a:r>
              <a:rPr lang="en-US" sz="2300" b="1" dirty="0" smtClean="0">
                <a:solidFill>
                  <a:srgbClr val="EA0000"/>
                </a:solidFill>
                <a:latin typeface="Times New Roman" panose="02020603050405020304" pitchFamily="18" charset="0"/>
                <a:ea typeface="Calibri" panose="020F0502020204030204" pitchFamily="34" charset="0"/>
              </a:rPr>
              <a:t>: 0979271705</a:t>
            </a:r>
            <a:endParaRPr lang="en-US" sz="2300" b="1" dirty="0">
              <a:solidFill>
                <a:srgbClr val="EA0000"/>
              </a:solidFill>
              <a:latin typeface="Times New Roman" panose="02020603050405020304" pitchFamily="18" charset="0"/>
              <a:ea typeface="Calibri" panose="020F0502020204030204" pitchFamily="34" charset="0"/>
            </a:endParaRPr>
          </a:p>
          <a:p>
            <a:pPr lvl="0">
              <a:lnSpc>
                <a:spcPct val="115000"/>
              </a:lnSpc>
            </a:pPr>
            <a:r>
              <a:rPr lang="en-US" sz="2300" b="1" dirty="0" err="1" smtClean="0">
                <a:solidFill>
                  <a:srgbClr val="EA0000"/>
                </a:solidFill>
                <a:latin typeface="Times New Roman" panose="02020603050405020304" pitchFamily="18" charset="0"/>
                <a:ea typeface="Calibri" panose="020F0502020204030204" pitchFamily="34" charset="0"/>
              </a:rPr>
              <a:t>E-mail:th.mkb.lpthao@dongtrieu.edu.vn</a:t>
            </a:r>
            <a:endParaRPr lang="en-US" sz="2300" b="1" dirty="0">
              <a:solidFill>
                <a:srgbClr val="EA0000"/>
              </a:solidFill>
              <a:latin typeface="Times New Roman" panose="02020603050405020304" pitchFamily="18" charset="0"/>
              <a:ea typeface="Calibri" panose="020F0502020204030204" pitchFamily="34" charset="0"/>
            </a:endParaRPr>
          </a:p>
          <a:p>
            <a:pPr lvl="0">
              <a:lnSpc>
                <a:spcPct val="115000"/>
              </a:lnSpc>
            </a:pPr>
            <a:endParaRPr lang="en-US" sz="2300" b="1" dirty="0">
              <a:solidFill>
                <a:srgbClr val="EA0000"/>
              </a:solidFill>
              <a:latin typeface="Times New Roman" panose="02020603050405020304" pitchFamily="18" charset="0"/>
              <a:ea typeface="Calibri" panose="020F0502020204030204" pitchFamily="34" charset="0"/>
            </a:endParaRPr>
          </a:p>
          <a:p>
            <a:pPr>
              <a:lnSpc>
                <a:spcPct val="115000"/>
              </a:lnSpc>
            </a:pPr>
            <a:endParaRPr lang="vi-VN" sz="2300" b="1" dirty="0" smtClean="0">
              <a:solidFill>
                <a:srgbClr val="EA0000"/>
              </a:solidFill>
              <a:latin typeface="Times New Roman" panose="02020603050405020304" pitchFamily="18" charset="0"/>
              <a:ea typeface="Calibri" panose="020F0502020204030204" pitchFamily="34" charset="0"/>
            </a:endParaRPr>
          </a:p>
        </p:txBody>
      </p:sp>
      <p:pic>
        <p:nvPicPr>
          <p:cNvPr id="3" name="Picture 2"/>
          <p:cNvPicPr>
            <a:picLocks noChangeAspect="1"/>
          </p:cNvPicPr>
          <p:nvPr/>
        </p:nvPicPr>
        <p:blipFill>
          <a:blip r:embed="rId5"/>
          <a:stretch>
            <a:fillRect/>
          </a:stretch>
        </p:blipFill>
        <p:spPr>
          <a:xfrm>
            <a:off x="7691719" y="6176684"/>
            <a:ext cx="1926343" cy="623460"/>
          </a:xfrm>
          <a:prstGeom prst="rect">
            <a:avLst/>
          </a:prstGeom>
        </p:spPr>
      </p:pic>
    </p:spTree>
    <p:custDataLst>
      <p:tags r:id="rId1"/>
    </p:custDataLst>
    <p:extLst>
      <p:ext uri="{BB962C8B-B14F-4D97-AF65-F5344CB8AC3E}">
        <p14:creationId xmlns="" xmlns:p14="http://schemas.microsoft.com/office/powerpoint/2010/main" val="1631967719"/>
      </p:ext>
    </p:extLst>
  </p:cSld>
  <p:clrMapOvr>
    <a:masterClrMapping/>
  </p:clrMapOvr>
  <p:transition advTm="1597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ppt_y</p:attrName>
                                        </p:attrNameLst>
                                      </p:cBhvr>
                                      <p:tavLst>
                                        <p:tav tm="0">
                                          <p:val>
                                            <p:strVal val="#ppt_y+#ppt_h*1.125000"/>
                                          </p:val>
                                        </p:tav>
                                        <p:tav tm="100000">
                                          <p:val>
                                            <p:strVal val="#ppt_y"/>
                                          </p:val>
                                        </p:tav>
                                      </p:tavLst>
                                    </p:anim>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 y="3"/>
            <a:ext cx="9905999" cy="6857999"/>
          </a:xfrm>
          <a:prstGeom prst="rect">
            <a:avLst/>
          </a:prstGeom>
        </p:spPr>
      </p:pic>
      <p:sp>
        <p:nvSpPr>
          <p:cNvPr id="7" name="Rectangle 6"/>
          <p:cNvSpPr/>
          <p:nvPr/>
        </p:nvSpPr>
        <p:spPr>
          <a:xfrm>
            <a:off x="1421176" y="385590"/>
            <a:ext cx="7372247" cy="5932393"/>
          </a:xfrm>
          <a:prstGeom prst="rect">
            <a:avLst/>
          </a:prstGeom>
        </p:spPr>
        <p:txBody>
          <a:bodyPr wrap="square">
            <a:spAutoFit/>
          </a:bodyPr>
          <a:lstStyle/>
          <a:p>
            <a:pPr>
              <a:lnSpc>
                <a:spcPct val="150000"/>
              </a:lnSpc>
            </a:pPr>
            <a:r>
              <a:rPr lang="vi-VN" sz="2300" b="1" dirty="0" smtClean="0">
                <a:solidFill>
                  <a:srgbClr val="FF0000"/>
                </a:solidFill>
                <a:latin typeface="Times New Roman" panose="02020603050405020304" pitchFamily="18" charset="0"/>
                <a:ea typeface="Calibri" panose="020F0502020204030204" pitchFamily="34" charset="0"/>
              </a:rPr>
              <a:t>                           </a:t>
            </a:r>
            <a:r>
              <a:rPr lang="en-US" sz="2300" b="1" dirty="0" smtClean="0">
                <a:solidFill>
                  <a:srgbClr val="9900CC"/>
                </a:solidFill>
                <a:latin typeface="Times New Roman" panose="02020603050405020304" pitchFamily="18" charset="0"/>
                <a:ea typeface="Calibri" panose="020F0502020204030204" pitchFamily="34" charset="0"/>
              </a:rPr>
              <a:t>T</a:t>
            </a:r>
            <a:r>
              <a:rPr lang="vi-VN" sz="2300" b="1" dirty="0" smtClean="0">
                <a:solidFill>
                  <a:srgbClr val="9900CC"/>
                </a:solidFill>
                <a:latin typeface="Times New Roman" panose="02020603050405020304" pitchFamily="18" charset="0"/>
                <a:ea typeface="Calibri" panose="020F0502020204030204" pitchFamily="34" charset="0"/>
              </a:rPr>
              <a:t>ÀI LIỆU THAM KHẢO</a:t>
            </a:r>
            <a:endParaRPr lang="en-US" sz="2300" b="1" dirty="0">
              <a:solidFill>
                <a:srgbClr val="9900CC"/>
              </a:solidFill>
              <a:latin typeface="Times New Roman" panose="02020603050405020304" pitchFamily="18" charset="0"/>
              <a:ea typeface="Calibri" panose="020F0502020204030204" pitchFamily="34" charset="0"/>
            </a:endParaRP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1. Phần </a:t>
            </a:r>
            <a:r>
              <a:rPr lang="vi-VN" sz="2300" b="1" dirty="0">
                <a:solidFill>
                  <a:srgbClr val="9900CC"/>
                </a:solidFill>
                <a:latin typeface="Times New Roman" panose="02020603050405020304" pitchFamily="18" charset="0"/>
                <a:ea typeface="Calibri" panose="020F0502020204030204" pitchFamily="34" charset="0"/>
              </a:rPr>
              <a:t>mềm </a:t>
            </a:r>
            <a:r>
              <a:rPr lang="vi-VN" sz="2300" b="1" dirty="0" smtClean="0">
                <a:solidFill>
                  <a:srgbClr val="9900CC"/>
                </a:solidFill>
                <a:latin typeface="Times New Roman" panose="02020603050405020304" pitchFamily="18" charset="0"/>
                <a:ea typeface="Calibri" panose="020F0502020204030204" pitchFamily="34" charset="0"/>
              </a:rPr>
              <a:t>Fomat factory </a:t>
            </a:r>
            <a:endParaRPr lang="en-US" sz="2300" b="1" dirty="0">
              <a:solidFill>
                <a:srgbClr val="9900CC"/>
              </a:solidFill>
              <a:latin typeface="Times New Roman" panose="02020603050405020304" pitchFamily="18" charset="0"/>
              <a:ea typeface="Calibri" panose="020F0502020204030204" pitchFamily="34" charset="0"/>
            </a:endParaRP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2. Trang </a:t>
            </a:r>
            <a:r>
              <a:rPr lang="en-US" sz="2300" b="1" dirty="0">
                <a:solidFill>
                  <a:srgbClr val="9900CC"/>
                </a:solidFill>
                <a:latin typeface="Times New Roman" panose="02020603050405020304" pitchFamily="18" charset="0"/>
                <a:ea typeface="Calibri" panose="020F0502020204030204" pitchFamily="34" charset="0"/>
              </a:rPr>
              <a:t>http://www.coccoc.com</a:t>
            </a: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3. Trang </a:t>
            </a:r>
            <a:r>
              <a:rPr lang="en-US" sz="2300" b="1" dirty="0">
                <a:solidFill>
                  <a:srgbClr val="9900CC"/>
                </a:solidFill>
                <a:latin typeface="Times New Roman" panose="02020603050405020304" pitchFamily="18" charset="0"/>
                <a:ea typeface="Calibri" panose="020F0502020204030204" pitchFamily="34" charset="0"/>
              </a:rPr>
              <a:t>http://</a:t>
            </a:r>
            <a:r>
              <a:rPr lang="en-US" sz="2300" b="1" dirty="0" smtClean="0">
                <a:solidFill>
                  <a:srgbClr val="9900CC"/>
                </a:solidFill>
                <a:latin typeface="Times New Roman" panose="02020603050405020304" pitchFamily="18" charset="0"/>
                <a:ea typeface="Calibri" panose="020F0502020204030204" pitchFamily="34" charset="0"/>
              </a:rPr>
              <a:t>www.you</a:t>
            </a:r>
            <a:r>
              <a:rPr lang="vi-VN" sz="2300" b="1" dirty="0" smtClean="0">
                <a:solidFill>
                  <a:srgbClr val="9900CC"/>
                </a:solidFill>
                <a:latin typeface="Times New Roman" panose="02020603050405020304" pitchFamily="18" charset="0"/>
                <a:ea typeface="Calibri" panose="020F0502020204030204" pitchFamily="34" charset="0"/>
              </a:rPr>
              <a:t>tu</a:t>
            </a:r>
            <a:r>
              <a:rPr lang="en-US" sz="2300" b="1" dirty="0" smtClean="0">
                <a:solidFill>
                  <a:srgbClr val="9900CC"/>
                </a:solidFill>
                <a:latin typeface="Times New Roman" panose="02020603050405020304" pitchFamily="18" charset="0"/>
                <a:ea typeface="Calibri" panose="020F0502020204030204" pitchFamily="34" charset="0"/>
              </a:rPr>
              <a:t>be.com</a:t>
            </a:r>
            <a:endParaRPr lang="en-US" sz="2300" b="1" dirty="0">
              <a:solidFill>
                <a:srgbClr val="9900CC"/>
              </a:solidFill>
              <a:latin typeface="Times New Roman" panose="02020603050405020304" pitchFamily="18" charset="0"/>
              <a:ea typeface="Calibri" panose="020F0502020204030204" pitchFamily="34" charset="0"/>
            </a:endParaRP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4. </a:t>
            </a:r>
            <a:r>
              <a:rPr lang="en-US" sz="2300" b="1" dirty="0" err="1" smtClean="0">
                <a:solidFill>
                  <a:srgbClr val="9900CC"/>
                </a:solidFill>
                <a:latin typeface="Times New Roman" panose="02020603050405020304" pitchFamily="18" charset="0"/>
                <a:ea typeface="Calibri" panose="020F0502020204030204" pitchFamily="34" charset="0"/>
              </a:rPr>
              <a:t>Phần</a:t>
            </a:r>
            <a:r>
              <a:rPr lang="en-US" sz="2300" b="1" dirty="0" smtClean="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mềm</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smtClean="0">
                <a:solidFill>
                  <a:srgbClr val="9900CC"/>
                </a:solidFill>
                <a:latin typeface="Times New Roman" panose="02020603050405020304" pitchFamily="18" charset="0"/>
                <a:ea typeface="Calibri" panose="020F0502020204030204" pitchFamily="34" charset="0"/>
              </a:rPr>
              <a:t>Ispring</a:t>
            </a:r>
            <a:r>
              <a:rPr lang="vi-VN" sz="2300" b="1" dirty="0" smtClean="0">
                <a:solidFill>
                  <a:srgbClr val="9900CC"/>
                </a:solidFill>
                <a:latin typeface="Times New Roman" panose="02020603050405020304" pitchFamily="18" charset="0"/>
                <a:ea typeface="Calibri" panose="020F0502020204030204" pitchFamily="34" charset="0"/>
              </a:rPr>
              <a:t> suit 9</a:t>
            </a:r>
            <a:endParaRPr lang="en-US" sz="2300" b="1" dirty="0">
              <a:solidFill>
                <a:srgbClr val="9900CC"/>
              </a:solidFill>
              <a:latin typeface="Times New Roman" panose="02020603050405020304" pitchFamily="18" charset="0"/>
              <a:ea typeface="Calibri" panose="020F0502020204030204" pitchFamily="34" charset="0"/>
            </a:endParaRP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5. Phần </a:t>
            </a:r>
            <a:r>
              <a:rPr lang="vi-VN" sz="2300" b="1" dirty="0">
                <a:solidFill>
                  <a:srgbClr val="9900CC"/>
                </a:solidFill>
                <a:latin typeface="Times New Roman" panose="02020603050405020304" pitchFamily="18" charset="0"/>
                <a:ea typeface="Calibri" panose="020F0502020204030204" pitchFamily="34" charset="0"/>
              </a:rPr>
              <a:t>mềm Microsolt </a:t>
            </a:r>
            <a:r>
              <a:rPr lang="en-US" sz="2300" b="1" dirty="0" smtClean="0">
                <a:solidFill>
                  <a:srgbClr val="9900CC"/>
                </a:solidFill>
                <a:latin typeface="Times New Roman" panose="02020603050405020304" pitchFamily="18" charset="0"/>
                <a:ea typeface="Calibri" panose="020F0502020204030204" pitchFamily="34" charset="0"/>
              </a:rPr>
              <a:t>office</a:t>
            </a:r>
            <a:r>
              <a:rPr lang="vi-VN" sz="2300" b="1" dirty="0" smtClean="0">
                <a:solidFill>
                  <a:srgbClr val="9900CC"/>
                </a:solidFill>
                <a:latin typeface="Times New Roman" panose="02020603050405020304" pitchFamily="18" charset="0"/>
                <a:ea typeface="Calibri" panose="020F0502020204030204" pitchFamily="34" charset="0"/>
              </a:rPr>
              <a:t> </a:t>
            </a:r>
            <a:r>
              <a:rPr lang="vi-VN" sz="2300" b="1" dirty="0">
                <a:solidFill>
                  <a:srgbClr val="9900CC"/>
                </a:solidFill>
                <a:latin typeface="Times New Roman" panose="02020603050405020304" pitchFamily="18" charset="0"/>
                <a:ea typeface="Calibri" panose="020F0502020204030204" pitchFamily="34" charset="0"/>
              </a:rPr>
              <a:t>2013</a:t>
            </a:r>
            <a:endParaRPr lang="en-US" sz="2300" b="1" dirty="0">
              <a:solidFill>
                <a:srgbClr val="9900CC"/>
              </a:solidFill>
              <a:latin typeface="Times New Roman" panose="02020603050405020304" pitchFamily="18" charset="0"/>
              <a:ea typeface="Calibri" panose="020F0502020204030204" pitchFamily="34" charset="0"/>
            </a:endParaRPr>
          </a:p>
          <a:p>
            <a:pPr marR="0" lvl="0">
              <a:lnSpc>
                <a:spcPct val="150000"/>
              </a:lnSpc>
              <a:spcBef>
                <a:spcPts val="0"/>
              </a:spcBef>
              <a:spcAft>
                <a:spcPts val="0"/>
              </a:spcAft>
              <a:tabLst>
                <a:tab pos="228600" algn="l"/>
              </a:tabLst>
            </a:pPr>
            <a:r>
              <a:rPr lang="vi-VN" sz="2300" b="1" dirty="0" smtClean="0">
                <a:solidFill>
                  <a:srgbClr val="9900CC"/>
                </a:solidFill>
                <a:latin typeface="Times New Roman" panose="02020603050405020304" pitchFamily="18" charset="0"/>
                <a:ea typeface="Calibri" panose="020F0502020204030204" pitchFamily="34" charset="0"/>
              </a:rPr>
              <a:t>7. </a:t>
            </a:r>
            <a:r>
              <a:rPr lang="en-US" sz="2300" b="1" dirty="0" err="1" smtClean="0">
                <a:solidFill>
                  <a:srgbClr val="9900CC"/>
                </a:solidFill>
                <a:latin typeface="Times New Roman" panose="02020603050405020304" pitchFamily="18" charset="0"/>
                <a:ea typeface="Calibri" panose="020F0502020204030204" pitchFamily="34" charset="0"/>
              </a:rPr>
              <a:t>Chương</a:t>
            </a:r>
            <a:r>
              <a:rPr lang="en-US" sz="2300" b="1" dirty="0" smtClean="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trình</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giáo</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dục</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mầm</a:t>
            </a:r>
            <a:r>
              <a:rPr lang="en-US" sz="2300" b="1" dirty="0">
                <a:solidFill>
                  <a:srgbClr val="9900CC"/>
                </a:solidFill>
                <a:latin typeface="Times New Roman" panose="02020603050405020304" pitchFamily="18" charset="0"/>
                <a:ea typeface="Calibri" panose="020F0502020204030204" pitchFamily="34" charset="0"/>
              </a:rPr>
              <a:t> non</a:t>
            </a:r>
          </a:p>
          <a:p>
            <a:pPr lvl="0">
              <a:lnSpc>
                <a:spcPct val="150000"/>
              </a:lnSpc>
            </a:pPr>
            <a:r>
              <a:rPr lang="vi-VN" sz="2300" b="1" dirty="0" smtClean="0">
                <a:solidFill>
                  <a:srgbClr val="9900CC"/>
                </a:solidFill>
                <a:latin typeface="Times New Roman" panose="02020603050405020304" pitchFamily="18" charset="0"/>
                <a:ea typeface="Calibri" panose="020F0502020204030204" pitchFamily="34" charset="0"/>
              </a:rPr>
              <a:t>8. </a:t>
            </a:r>
            <a:r>
              <a:rPr lang="en-US" sz="2300" b="1" dirty="0" err="1" smtClean="0">
                <a:solidFill>
                  <a:srgbClr val="9900CC"/>
                </a:solidFill>
                <a:latin typeface="Times New Roman" panose="02020603050405020304" pitchFamily="18" charset="0"/>
                <a:ea typeface="Calibri" panose="020F0502020204030204" pitchFamily="34" charset="0"/>
              </a:rPr>
              <a:t>Một</a:t>
            </a:r>
            <a:r>
              <a:rPr lang="en-US" sz="2300" b="1" dirty="0" smtClean="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số</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sách</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tham</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khảo</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về</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thiết</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kế</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các</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bài</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giảng</a:t>
            </a:r>
            <a:r>
              <a:rPr lang="en-US" sz="2300" b="1" dirty="0">
                <a:solidFill>
                  <a:srgbClr val="9900CC"/>
                </a:solidFill>
                <a:latin typeface="Times New Roman" panose="02020603050405020304" pitchFamily="18" charset="0"/>
                <a:ea typeface="Calibri" panose="020F0502020204030204" pitchFamily="34" charset="0"/>
              </a:rPr>
              <a:t> </a:t>
            </a:r>
            <a:r>
              <a:rPr lang="vi-VN" sz="2300" b="1" dirty="0" smtClean="0">
                <a:solidFill>
                  <a:srgbClr val="9900CC"/>
                </a:solidFill>
                <a:latin typeface="Times New Roman" panose="02020603050405020304" pitchFamily="18" charset="0"/>
                <a:ea typeface="Calibri" panose="020F0502020204030204" pitchFamily="34" charset="0"/>
              </a:rPr>
              <a:t>E</a:t>
            </a:r>
            <a:r>
              <a:rPr lang="en-US" sz="2300" b="1" dirty="0" smtClean="0">
                <a:solidFill>
                  <a:srgbClr val="9900CC"/>
                </a:solidFill>
                <a:latin typeface="Times New Roman" panose="02020603050405020304" pitchFamily="18" charset="0"/>
                <a:ea typeface="Calibri" panose="020F0502020204030204" pitchFamily="34" charset="0"/>
              </a:rPr>
              <a:t> – learning</a:t>
            </a:r>
            <a:endParaRPr lang="vi-VN" sz="2300" b="1" dirty="0" smtClean="0">
              <a:solidFill>
                <a:srgbClr val="9900CC"/>
              </a:solidFill>
              <a:latin typeface="Times New Roman" panose="02020603050405020304" pitchFamily="18" charset="0"/>
              <a:ea typeface="Calibri" panose="020F0502020204030204" pitchFamily="34" charset="0"/>
            </a:endParaRPr>
          </a:p>
          <a:p>
            <a:pPr lvl="0"/>
            <a:r>
              <a:rPr lang="vi-VN" sz="2300" b="1" dirty="0" smtClean="0">
                <a:solidFill>
                  <a:srgbClr val="9900CC"/>
                </a:solidFill>
                <a:latin typeface="Times New Roman" panose="02020603050405020304" pitchFamily="18" charset="0"/>
                <a:ea typeface="Calibri" panose="020F0502020204030204" pitchFamily="34" charset="0"/>
              </a:rPr>
              <a:t>9. </a:t>
            </a:r>
            <a:r>
              <a:rPr lang="en-US" sz="2300" b="1" dirty="0" err="1">
                <a:solidFill>
                  <a:srgbClr val="9900CC"/>
                </a:solidFill>
                <a:latin typeface="Times New Roman" panose="02020603050405020304" pitchFamily="18" charset="0"/>
                <a:ea typeface="Calibri" panose="020F0502020204030204" pitchFamily="34" charset="0"/>
              </a:rPr>
              <a:t>Một</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số</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sách</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tham</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khảo</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về</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thiết</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kế</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các</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hoạt</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động</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giáo</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dục</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lấy</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trẻ</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làm</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trung</a:t>
            </a:r>
            <a:r>
              <a:rPr lang="en-US" sz="2300" b="1" dirty="0">
                <a:solidFill>
                  <a:srgbClr val="9900CC"/>
                </a:solidFill>
                <a:latin typeface="Times New Roman" panose="02020603050405020304" pitchFamily="18" charset="0"/>
                <a:ea typeface="Calibri" panose="020F0502020204030204" pitchFamily="34" charset="0"/>
              </a:rPr>
              <a:t> </a:t>
            </a:r>
            <a:r>
              <a:rPr lang="en-US" sz="2300" b="1" dirty="0" err="1">
                <a:solidFill>
                  <a:srgbClr val="9900CC"/>
                </a:solidFill>
                <a:latin typeface="Times New Roman" panose="02020603050405020304" pitchFamily="18" charset="0"/>
                <a:ea typeface="Calibri" panose="020F0502020204030204" pitchFamily="34" charset="0"/>
              </a:rPr>
              <a:t>tâm</a:t>
            </a:r>
            <a:endParaRPr lang="en-US" sz="2300" b="1" dirty="0">
              <a:solidFill>
                <a:srgbClr val="9900CC"/>
              </a:solidFill>
              <a:latin typeface="Times New Roman" panose="02020603050405020304" pitchFamily="18" charset="0"/>
              <a:ea typeface="Calibri" panose="020F0502020204030204" pitchFamily="34" charset="0"/>
            </a:endParaRPr>
          </a:p>
          <a:p>
            <a:endParaRPr lang="en-US" sz="2300" b="1" dirty="0">
              <a:solidFill>
                <a:srgbClr val="FF0000"/>
              </a:solidFill>
            </a:endParaRPr>
          </a:p>
        </p:txBody>
      </p:sp>
    </p:spTree>
    <p:custDataLst>
      <p:tags r:id="rId1"/>
    </p:custDataLst>
    <p:extLst>
      <p:ext uri="{BB962C8B-B14F-4D97-AF65-F5344CB8AC3E}">
        <p14:creationId xmlns:p14="http://schemas.microsoft.com/office/powerpoint/2010/main" xmlns="" val="412384663"/>
      </p:ext>
    </p:extLst>
  </p:cSld>
  <p:clrMapOvr>
    <a:masterClrMapping/>
  </p:clrMapOvr>
  <p:transition advTm="1597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ew Added Powerpoint Backgrounds - PPT Backgrounds | Powerpoint background  design, Spring background, Spring powerpoint"/>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34878"/>
            <a:ext cx="9927179" cy="6892878"/>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a:hlinkClick r:id="rId5" action="ppaction://hlinksldjump"/>
          </p:cNvPr>
          <p:cNvPicPr>
            <a:picLocks noChangeAspect="1"/>
          </p:cNvPicPr>
          <p:nvPr/>
        </p:nvPicPr>
        <p:blipFill>
          <a:blip r:embed="rId6"/>
          <a:stretch>
            <a:fillRect/>
          </a:stretch>
        </p:blipFill>
        <p:spPr>
          <a:xfrm>
            <a:off x="1860516" y="2068632"/>
            <a:ext cx="3377340" cy="2914650"/>
          </a:xfrm>
          <a:prstGeom prst="rect">
            <a:avLst/>
          </a:prstGeom>
        </p:spPr>
      </p:pic>
      <p:pic>
        <p:nvPicPr>
          <p:cNvPr id="4" name="Picture 3">
            <a:hlinkClick r:id="rId7" action="ppaction://hlinksldjump"/>
          </p:cNvPr>
          <p:cNvPicPr>
            <a:picLocks noChangeAspect="1"/>
          </p:cNvPicPr>
          <p:nvPr/>
        </p:nvPicPr>
        <p:blipFill>
          <a:blip r:embed="rId8"/>
          <a:stretch>
            <a:fillRect/>
          </a:stretch>
        </p:blipFill>
        <p:spPr>
          <a:xfrm>
            <a:off x="6071563" y="2101686"/>
            <a:ext cx="3544237" cy="2914649"/>
          </a:xfrm>
          <a:prstGeom prst="rect">
            <a:avLst/>
          </a:prstGeom>
        </p:spPr>
      </p:pic>
      <p:sp>
        <p:nvSpPr>
          <p:cNvPr id="5" name="Rectangle 4"/>
          <p:cNvSpPr/>
          <p:nvPr/>
        </p:nvSpPr>
        <p:spPr>
          <a:xfrm>
            <a:off x="3018631" y="5023683"/>
            <a:ext cx="892366" cy="59491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6600" dirty="0" smtClean="0"/>
              <a:t>1</a:t>
            </a:r>
            <a:endParaRPr lang="en-US" sz="6600" dirty="0"/>
          </a:p>
        </p:txBody>
      </p:sp>
      <p:sp>
        <p:nvSpPr>
          <p:cNvPr id="6" name="Rectangle 5"/>
          <p:cNvSpPr/>
          <p:nvPr/>
        </p:nvSpPr>
        <p:spPr>
          <a:xfrm>
            <a:off x="7458482" y="5023683"/>
            <a:ext cx="892366" cy="59491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6600" dirty="0" smtClean="0"/>
              <a:t>2</a:t>
            </a:r>
            <a:endParaRPr lang="en-US" sz="6600"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4"/>
          <a:stretch>
            <a:fillRect/>
          </a:stretch>
        </p:blipFill>
        <p:spPr>
          <a:xfrm>
            <a:off x="-1483209" y="-1040526"/>
            <a:ext cx="12132159" cy="8851651"/>
          </a:xfrm>
          <a:prstGeom prst="rect">
            <a:avLst/>
          </a:prstGeom>
        </p:spPr>
      </p:pic>
      <p:pic>
        <p:nvPicPr>
          <p:cNvPr id="4" name="Picture 2" descr="Hình mặt cười - Tổng hợp những hình mặt cười đẹp">
            <a:hlinkClick r:id="rId5" action="ppaction://hlinksldjump"/>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75148" y="1100011"/>
            <a:ext cx="4723119" cy="4359802"/>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55802715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4"/>
          <a:stretch>
            <a:fillRect/>
          </a:stretch>
        </p:blipFill>
        <p:spPr>
          <a:xfrm>
            <a:off x="-1460280" y="-1392961"/>
            <a:ext cx="12391039" cy="9527968"/>
          </a:xfrm>
          <a:prstGeom prst="rect">
            <a:avLst/>
          </a:prstGeom>
        </p:spPr>
      </p:pic>
      <p:pic>
        <p:nvPicPr>
          <p:cNvPr id="5" name="Picture 2" descr="Current News">
            <a:hlinkClick r:id="rId5" action="ppaction://hlinksldjump"/>
          </p:cNvPr>
          <p:cNvPicPr>
            <a:picLocks noChangeAspect="1" noChangeArrowheads="1"/>
          </p:cNvPicPr>
          <p:nvPr/>
        </p:nvPicPr>
        <p:blipFill>
          <a:blip r:embed="rId6"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a:off x="2582465" y="1300556"/>
            <a:ext cx="4205762" cy="4347495"/>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107960550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Dibujos animados de animales con una vista del bosque en la niebla | Vector  Premium"/>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 y="-1158460"/>
            <a:ext cx="9905999" cy="801646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584642" y="-492443"/>
            <a:ext cx="3579734"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600" b="1" dirty="0" smtClean="0">
                <a:solidFill>
                  <a:srgbClr val="FF0000"/>
                </a:solidFill>
                <a:latin typeface="Times New Roman" panose="02020603050405020304" pitchFamily="18" charset="0"/>
                <a:cs typeface="Times New Roman" panose="02020603050405020304" pitchFamily="18" charset="0"/>
              </a:rPr>
              <a:t>2. </a:t>
            </a:r>
            <a:r>
              <a:rPr lang="en-US" sz="2600" b="1" dirty="0" err="1" smtClean="0">
                <a:solidFill>
                  <a:srgbClr val="FF0000"/>
                </a:solidFill>
                <a:latin typeface="Times New Roman" panose="02020603050405020304" pitchFamily="18" charset="0"/>
                <a:cs typeface="Times New Roman" panose="02020603050405020304" pitchFamily="18" charset="0"/>
              </a:rPr>
              <a:t>Giới</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thiệu</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bài</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xmlns="" val="3515335808"/>
      </p:ext>
    </p:extLst>
  </p:cSld>
  <p:clrMapOvr>
    <a:masterClrMapping/>
  </p:clrMapOvr>
  <p:transition advTm="25512"/>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OJECT_VERSION" val="9.3"/>
  <p:tag name="ISPRING_PROJECT_FOLDER_UPDATED" val="1"/>
  <p:tag name="ISPRING_UUID" val="{3C56F6B7-F55B-47A8-9C8E-87905503E328}"/>
  <p:tag name="ISPRING_WEBLINKS_TARGET" val="_blank"/>
  <p:tag name="ISPRING_WEBLINKS_TARGETMJT" val="_self"/>
  <p:tag name="ISPRING_PRESENTATION_COURSE_TITLE" val="trẻ em không biết màu (1)"/>
  <p:tag name="ISPRING_DEFAULT_PRESENTE_ID" val="{E61E4E2D-4BA1-4574-BE63-EF8B0A7FFE38}"/>
  <p:tag name="ISPRING_LMS_API_VERSION" val="SCORM 2004 (2nd edition)"/>
  <p:tag name="ISPRING_ULTRA_SCORM_COURSE_ID" val="DFF30F56-314B-420C-9D4E-116266B8B771"/>
  <p:tag name="ISPRING_CMI5_LAUNCH_METHOD" val="any window"/>
  <p:tag name="ISPRINGCLOUDFOLDERID" val="1"/>
  <p:tag name="ISPRINGONLINEFOLDERID" val="1"/>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
  <p:tag name="ISPRING_SCORM_RATE_SLIDES" val="0"/>
  <p:tag name="ISPRING_SCORM_PASSING_SCORE" val="80.000000"/>
  <p:tag name="ISPRING_PRESENTER_PHOTO_0" val="png|iVBORw0KGgoAAAANSUhEUgAAAZAAAAEaCAYAAAA/lAFyAAAAAXNSR0IArs4c6QAAAARnQU1BAACx&#10;jwv8YQUAAAAJcEhZcwAADsMAAA7DAcdvqGQAAP+lSURBVHhe7P1lmBxH2vUPvp93n2dmbFGrWw1q&#10;ZmbmllrMTLYMMjMzw5iZSRZazMwWMzNLtsyWGebsuSPq7opKVcue1/7vh722dR1FZCRUVlXW/csT&#10;lP8H5/n7z3/+g9jYWPyf//N//v/6/+v/p/U/1IW+/PVXXG6u/99+N4n5++abz7F910bs3LOJ2ood&#10;e7dgu9Fmk+7Yy7J9Uk7t3mK22bV3m0dbqK1cJ+utZPnc7baZ/V3JMVXeMnd5667NQbV95yZs32G1&#10;Y+dmI8lv27ER22SdbENJfivLVJu3rccWauu2Ddi6dQO2bF2PzVvWUWuxafMaaq3J22WRrFuHjZvW&#10;BGjDRtHHWL9hFdatX4m161ZQK5lfZVJZXrN2GVavWWq0Zu0Spj4xv2r1Iqz8eCFWfbwEH6+25R+v&#10;XszlRfh4DVOuN+I2K1fJdtye6YpVC7jfXGoe8/OYzjfpilVzz9HylXPOWXa1bIVotpOfG1Dm7qta&#10;aV5fz8nKvI/VC6j5tmyVvI/F3Ibv07y/pUxFdlm0YqWki817l9RuL+9R3rN/2X5OtnzFSr5/avmK&#10;BVi2fL6R5JevmI8ly2ZRs817kFS0dPkcahYWL52BhYunYdGSWfj++298v4Dgf+cByH/w+++/Y97c&#10;uRg/fiw++mgcPppEMZ3o04SJYzFxItMJY01eNfEjK8mPn/Ah0zG23CyP4fHsspSP574i3VeOJeub&#10;9pPtmR8/3pXs7ys36ymWjxs/2ifJj2lKm9aNG42xY6lxsh/LuNwkrve/zliWcX+ROY4cYyzGcp3s&#10;b48bKDnmWB5j7LgPMIbbjGE61ryepLZMlseMfd8sy7HHjrWvMXbshxgzRra15zRG9qE+HPMeRo9+&#10;l+vsPq5kGzlns+zb3q6zr2Pepyn3pbrOLMv7aEbcTo/r/yxtKvvbvHxW9vNqej1Z17Te97nIZ2Je&#10;V96v3V6/F5v37SfHkzJ+xlbjzOeiGjuG68ayfJyI6/i5mc9uDJfHjmMZvx++1gR5TflcKLvM66RJ&#10;dr3Ny3U2HhN4LHndRXOnY/JTT+OpLl3xUFk5Zr/8kvkF/P4f+RXYv2+++QI7dknAlwDPYM3gv20X&#10;gzGhsNMrBnMvEJrVvsDl3fu2G+mywkEB4abeMpGC4Bw5APFKoKFy4SHasp3QoAIBsoapQEMAstqk&#10;KgsVvzZuWm0k8NiwcZUByPoNAo4VTbIwWY416wiOdRYYa9YtZrqwSU0Bd7XkFxIaPmAYSRlB4sub&#10;gP2xBG6VgMOvYIHeKz80XGBIwJVAK8F3ZtOyK+9xvK/tl64ToPEcjfzwMyCQZcn7gPBHEljYY9i8&#10;wMIFiAuSJUsFHHOxlDJ5yuQNTGYRHtOxeMlsAuSs7xcQ/O+8AAF+xZdffo4zn53CZ5+fNDrz2Qlf&#10;/pQtp86csXkr2cavT5vSEzY9c+I8Oh6kzOqTT4/j9CfHTPrJp1oueSnTctnmqE/HHEn5cZw6fczI&#10;v3y0SSdPHTGSvHf7k6dkG5s/wfxJKXPF1zjJ1xSdOH2E21CanjxsjnvipOgQjh47gOMnDppjimy5&#10;lZ6Df5/DZlvZz66z++h+9rxFuq99L/L+/WV+6Xs9dYrv7dQJo5MnffmTJ3hMvg9zDPteVSfN6xzh&#10;ceWzs+vNZ+T7TkSnTLnVabOff/kUPwtT7nwX8h3qZ9z0nX56Gp98cgqff37G6MyZT8zyp9Qnp08a&#10;Sf40z1fyp06exGkRl898Kuvk/fA8+R4+Oc1riceXMivJH8OnvnP/9Mxpvp4c+yh+++4MTi6YhXWj&#10;Lseavn2x44P3zC/AMSD45tuvsHP31qbgboI1g+8uKZPALwF/D1NKg7/KD4RAOFhY7PClgdJtFBSu&#10;XICcU07IeaVuQ6Tuwy1zAeKqCSTbKQcgAg8FSKDUjQRCRCCzcdPHRhYiK5tkAbLcBxABh2pRAEA+&#10;XrPAyAWIV3adAGM+5aY2v2KVXZY0UAIV//LylfMcCUzmEQ7WbQhMBCAiPzjUjdhtRf5jBgLFQsXK&#10;Lruv7YOIAINawbxCQdLmpMAw8kFDpABRaIiWLpvXBApxHOpEbMrlpXN8DmQqITKDAPna9wsI/nfe&#10;KiyaeBNQDh3ehyNH9zP4SboPh4/sNemRowdM+eEjUqbpXm6/16R22a6TY0i56OAhTfc0lQUue8tV&#10;3vLdRgcO+tP9B3b5ZPO2zK8DB/cY6Xp3W9G+/TZ199u3f6ddz/32mW1YdsAeY59sI9tS+w7sxN6D&#10;u7BHUqNd2MsAsZf7iyS47ODd4B4Gkr37djLd4ctbyeuoZL27LOe1b5+ci319e1677fG5rUq2tetk&#10;O+8xfO/DnPsebi/nx+X9fF+U5O37d9+7/Ty8n4n9zPcYBX7Gur3sa89F97Xf2z7uY79Ps3xIrgt7&#10;fQjMBBpfffUFfvjhO3z99Zc4cYIAow4fPoijRw7h+PHDOHxoPw7Ie+DncWA/j3FQJee1k8fkdSLn&#10;x9c+xO8sIOW5mOtIXp86fGgnzhzdg92TRuPji4dieZdO2Pzum+bqNwDxWRAXIE0BnkFbwCHfoWi3&#10;ytlG83ZZ0h02NeL33wxARC4cFCh+qDDl+RjJMlMBiADtXICIBB6ijb7UBxAfLNSpBECE6wUe2wQg&#10;1JYmiPgBEggSKbdVWIHVWs1DxO9CCJH11oH4AeKHyJ8BiEghYuUDignKGpgZXH2BWtIVKwUouiyB&#10;1y43pU15BYvfiYiWLrcAsaBR2WW3qkzKNO8Hh26vEJHX8p2DDwIGACt8VU/ML+c6m6ebkNRAYhHz&#10;ss6XUpIuW+7blnIBIpBYtHQmFtNFiZYsm2GgIa5qsZQvne4DyHR8/8NX9gfQzN8fAOR3/qiPmR+3&#10;hYXooEkFCjZ18woKRwEA8cstk7y77AcGf+ROmaYHGCxs4JIAZrfzQ8FCQvO6rGXedSp3G5UEz4Ay&#10;ZxsN4iobsCnmBRySWgl0WMZ1NlgITCRwa9D3A8AfeG1gt6mCgcfYyyC/V1K+JgPnvn2ybLcxr90E&#10;GKtzzs0pk9fS/WTZm286ZsA+VvoZ2O9EP/vAz063kVSl36X9vg8wz+/8EK8pguE0HcVPP/2A33//&#10;Fb/++jP+85/f8OOP3xsHcpzX4MHDB3D0+BE6ssM4dvygPSZf8wDBd9CkfC2e60EBBF/3HHDI63M7&#10;gcbBw1w+tMssH6U+43vYP3U8Pr5sJJZ06YItb7/tu/r9f998Q4AwUO/Z33zA/yP5IUDg/Inj+GFh&#10;AaKpyDgdwiIYMFQCCU398LAAUfchANnKsgBwOApenbUuACAuRLzLKhcgLkSadyBWUp0lIFGABIOG&#10;KwWMyu9AAiUB20395bbMKwsPhUMgRHRZ17kKhIYXJLKfbKduh+JrLfOly1favF8EQVARFj4t9cFD&#10;UgMSQsMFyDIBCB3IYrqORXQdklpwWIgINEQLFk0lRMSB/F+3gcjf76ZaQ37wR4/5wMEfsgZ8N+gH&#10;LttUg7vmvXeg7jrN6zFkWYKErvPmgykweNnA513vBkV3n2DyBlDJu8fxbicycPBJwbF7L92GBGV3&#10;PZd1Xzdgu2XWYfjykhp48LgCCke6vx7Dzav0XL3nq2Xn28dddt+/5N3vQ7fXZZF1GHoTYL9X/Y73&#10;C4QJQqlCE8fx62+/GHj8/MtPBiTffvs1tyMsxHFQh44e4rK9WTkoNxE8vsDjMI8rIBGAqJqgYbax&#10;buQgX88ChPAgQA5yuyMs+4JAOjpzKpZdNBxLCZCtb79jrn5t/5C/PwKIt1yXJVV513vLvPICxJUL&#10;EFdeiKi8ANFqLHHE28WNeNyHOpPmAeIHgwuKvwIQcSCqQIi4TkTAYNsI/gggAoTzQUS0IqCayyl3&#10;4OGXOAULhnOBERwgwaQgEZ0DEGqpgQXTFXONFCBL6UT+G6nj0NS6D9FcOhACZOksI+s6FCAWIgKQ&#10;BYtmEiDf+n4Bwf/+ACD/MdUK8mOXH60XIBoYRIFlktq8BA1b3WQBYcuCQ0HzuuxV4Ppz4eAGMEk1&#10;8Ok2uizSbb2BU8t1f1nnLnu3c8vMsZgKLPZIwJdybmOX7TrVOfv55C/3wkBS61a8+wST/zh+NVfu&#10;St+X9/1J3v2s3by7rYJbJdt4v1P/tgKYAzh27Ag++fQUTkk7x5nT+PHnH/CDuA+WHTtx1DiPI8cO&#10;Gxci15MeWwEi1Vf7+Xm7AFGIuBKXYgByaCfPY4fZ5ihd3Gd0yfunTsSSi4djcdfOgQD5j8WIBci2&#10;oED4o7I/ku7jVTCA7PSV/RFAbN4FyqYmNcGDsnBxnYpPOwgUpwpLemuZdhBTjeV3IF6dDyDBqrEE&#10;HE3VWA44Vq+VRnQrgYZbjSXLFiQqCwovQETB4PBH0v0EGpr6AaLVTioBgIWHCwavXOCs8C2rli73&#10;t5+44DiflnAfqznUPDoJkTgLKSMkKIWGtHmoBB6Ll8zCwiUz/QDxQcPCY6bpgTV/4RQsWPiXHYgA&#10;xFZhKSD+jAORYKHlB32uI5g0sOj2GmTcci3TYKTrNa/BRIOcBrxgyyLZx12nQTVY8NVl77ZeyXrd&#10;RmGh7kPTc+Q7tmr3HgadvTsCjivlUiapLnvlbu+Ve166/R+9F5Vs535W+nm7cr9HfS1dp68jqff7&#10;knK7zO/34H4G/72mrUOqqg4TFKelMZ0g+fzLz/E9QfLFV583VWPJTYzsK5+rwEOrr1yA7Jf3SZ0L&#10;EQsbAcj+AzusA6GD+4TQOzRjCpZfPhLzO3XEljf9bSDSlV3+pA1Eqp5s25ZVMBj8HfJCJJiaA8gu&#10;0w7idx5+CSQUIhYYrgLgQdkqLoHHBgsQ4zykO6/IAuR88sLDzXsdiKQmv2GZgYhAw3UgzTWo+yW9&#10;s1Ta/iEw0GU/TFyoaLlb5t1G5YeIX+oYBCw2byHgF8HgcyzLBS5SZWXywQGiOhcWc5pSlal6alqW&#10;deIqpFwkIJHGcNFss61KoSFtIAIRqaYScAg0rKT9wwJk/sLp/w8A5MhBJx8oN6C4+7jlKi3Tcg0w&#10;ul6XVRqc3CClkoCkwdGVu06DmUjyWu4GVZW7nbtej6N5N7g3lVNet6FSuJj1kjYDh6ZjnWcbd51X&#10;ur/IfS+uvNu55bpO95XPUVNX7vfoLuv3p/t7v8+m40rwP8Dr5PBBfHrmE3z59Vf4/KsvcNqX/+nX&#10;nxnE/4OffvkRpz45icNHD9GRHG56PYFGoCw0goGkCSZyDuJACACp0jpKiQM5PncWll56EeY21mPz&#10;W6+bq98LEGn4dgHyZyDi3dZNNe+Wq84BiLe7b7MA2WwkoNC8W2bLA+ERDCIWIAKPDb7UgsOVgEJT&#10;gUNzAFFwBHMgChEjAkQUCI9zAaIQEWC4IPFDxFUgKJqTCwvvsqumhvUAgPjzXglAjOhSlq0SWYi4&#10;AGkCB2GwVHpCNYHBJ4HBcj8wXCAEQsG2abjVUyrXcUh+AcExf9F0pgIMCw2bUoumYv6Cvwkg2gZi&#10;qq8ECB4H4koChRtENLi4cst1ew0qErTcIKN577IGIJUEPLmD9wY93VaDo0oDpBss3WW3TKTH8G6r&#10;INAyUx5ELjiaxODvBZDkzzleU5mem+4TuOyV7q+fRbDPobnPRveX9a70M9XvzZWu17xI8rqPrjO9&#10;t6TKyWzPfelATpw4jm/PfoNffv0V333/PX748Qf89p/f8dvvvxuA/P6f3+hGPjPVWSdPHzfXotlf&#10;XscBiAsPkQJEpQA5dGg3rz+6joO2DeQMr93j8/njVIC8/Ybv6m8OIHSK3FekIPircuGhMqAQqSPx&#10;LbsAkcDvBUig21Bo+KHiBYeVLfdDRKq6LDxcgCg0XIicT38OILYNRAHitoPYaqxFBiLncyJecPjL&#10;/ABprq1EZAHhXQ6Ej5apFBLnA8hSgsOVwMOkDkDsAD4r6VJrwEBg+CEhYKBkkB+1yPSesqk4CRcU&#10;LiSak8LDahqXRdLmYSEi7R9z50+ipvL3+Dc6EPnhHiJAdFmkMHCB4Kq5cpEGHZHkJXBJKpL1Wq7B&#10;R44leTe4aeCTYCypd71u4wZVzWuwVLl39O52zR1DQLCbgVzSYOAQKTC8Ze7r6PGaK9P3ZpcDoeNu&#10;50rXuZ+BK2+59z3KsnyW+h3ocrDvRVL3mO727rZNeboOacuQ3leHDh3EJ5+cxs8//8y7ne9x9uxZ&#10;/Pbbb2YQq6Sin375CZ9+9olxIKc/PdEEENMIHwAQHpvn4U+l3DqQJoBQ0sX30KEdzG833Xo/ObgP&#10;J+fPx7IrLseCjo3Y8o7thfUfgxD79y0BIr3o9h3k53NQU352zYDELXO3a07uviIDEb6edhF25cJD&#10;FAgQlZQHOhDRbhn9HqRc5AJHG90VIAqR5pxIc3IBstlAZBUBsgobNq3EBnUfGwiPdQqOJT4Fdun9&#10;I4B4FbhdYEO7atVqGdltpaO5dRBfMGgEg4hWZ3mlALEN4FodZauiJF0i4DDLblWUSOAhoCAkfFq0&#10;bIZPAgcFhsJDoBAIDAGEyM2rFBzzFk7DPIJinlRVLVbReRAi8xZNwZz5H/09ABEHIkHCD4zgAJFt&#10;mpMGfg0kbkARaRBTSZns527jHkclx3GD5fkULLieb53XHeh2TeuZF0m3XC8gXOl2bt4s++Qe25Vb&#10;FgiQ5rfzSo/tSstNAKa03LvsLQv2uUtev3t3Pyl3y2R73W+/dLul6zhy+CCOS7fc48fw3XffGWAI&#10;RAQYctcvyz/++KNZ9/2P3xmAnDh1HJ9/dQbHjh+y5+Jr/xBpe4g6EQGFgkMhouUHGbAPHtyOg/u3&#10;cXknPuW5nFrIYHDFKCzs2IUOJBhAvuT3JuCwOp8Lccs1/2elx1AXYm8YLEjcvLcKS8oklXIryW8x&#10;qcLELv85gFiIBAdIMIh4ZQFiq7UEIBs303VQxnXQfawlOD5eu4yBfClWr5N2D0mXsEwazQUW1n24&#10;AHGhYMFwfnD4tzsXHqZxfrWdFkXVBBEHIF55AeJCRIChyy5A3LaMYFKnYZcFIH54uABxIaFyQbFw&#10;sS2zVVN+YLjgUHjMXUCXsXCykQBj3iJfutCWzxaAzJvC399fAMh//vO7adzU4G1lASI6nwPRIOIu&#10;i2Q7zbsBSgNNc9J9dDvdRwOipG65SPfVZTeoSl4Ds+s8dBs3DSYXBn9GChAZPNYEGCmn9Bxcmddw&#10;8t5zkWUt021U7v66ncr7ebjH13V6HO/nJ3n3e9PvRCRViO5x3HUqex1QdCDiPo4dO4wvvvic0Pjd&#10;QMMvWf6dF+9ZfP311/jm7Df47AtfFdanx3H8xBEzcPPcKiz/sgsPBYg6EGn/OHBgG8u24hAd5CeH&#10;DuD00sVYefWVWNDYGZvffMte/+Z/+2cAwm33SwM83YvXgWjw95aJ9h/iZ9hMuXedAsSIr+fvfRco&#10;hYhI8io/QAKh4coLDq9cgKiag0ggUGSUukgAYgcUbtq0lm7jY6zbuBJrCI+Va5Zh+aolDKgy6G0x&#10;AyxTM36BQXfVIp/mY6UvYNuAb2GhVVLnAuL8IPHCw8oPEIFGYP7PAcS7rCBxAaLw+COI+EWQrJhl&#10;5AVIsKopFyAuNJqTcR4+gMxZMKkJInMXTrLLC+g+mM6aNxGz507+aw7EAuQo7T4B4QOBjAJ2wSDy&#10;QsQLE4WGBBZZ1rybauCS5fNJg5krb7kGMjd15ZZp3huEVe627jZeOHgVbP05ZUzl+CI5tvccZFkD&#10;s1sm0v20zLtey9x17jbuvvoa3s+xuc9cyuQ7E8n3Kcu7dksg29H0neo2eg1I3l4XvBb276PzOGqm&#10;VLEA+c13xQX+/frrr/jll1/ww08/mkb1I8dtV94jZjwIj9XkOPh6DkQUFpLuk/dKCUQUIOJADECo&#10;Qyz/jDD7YvVKrLj2KsyTKqw31YH4/749q1VYKn53TuB3pWA4n4LtJwoACGW7c1t5AXI++R3I+XU+&#10;gLgQORcggVVa23wAMdDYvBYygeK6DQQHZdwGncZKatnKxQyE8xmwZjOgzWHAm82gJYFNgt8sylbR&#10;SKOyvaMPbNewmk8w+CHhBca58ncJDhDPR8ERIJmc0ddNWIHjQsSrYBDRfHPdcl1oBDiQFYEOxA8P&#10;CxCVQEPT5uChywoNzRt4zJ9iXIbAwop5WZ4/2SzPnDvhbwQI7xqPHN5v4CGN6DK6XH7AXlA0JzfQ&#10;uMFHyyXVdc1Jt9dlN8DpsjdABpOs9wblPys3GBsQ8HgBQAiyLI7DTllh3YeRrHcU7HylXM5TpEFe&#10;Xz/gPJy8u+w9nn5Gsr65/d117r66Xpfdz12k34us0+/Jzbvb2QGA0nB+zLQrfC29rX76yXfF+f+k&#10;CksdiTSon/3+OxyXebtOnzRjk6QKTI5lRpeLq/FBRNJ9e/2OQ1JRkwuR7fYTdMaBbMNhln125DBO&#10;r1iKpVdfgYV0IFvfeteehEMQAxAGcXEfVvw8ggBAFAwY55O77/kA4gVJMHD4JUD/cxARnQ8kLkQE&#10;GF4nohDZRNexgfBYt/FjrF63AqvXrzTp8lWLjVZ8LM5jAebOn45psyZhyvTxmEpNmzkeM2ZNwKy5&#10;HzEdj0lT3seUaWMwj3fD0qgsMJGJBy0MBBbnas06LzRc+aEhMLADEy1AvFKA+J1KoIIBRKTA8Ka2&#10;DcSv8wHEQqT5KiwFRnPw8AJEJGUKD5EXICoLEIKEAJFlAcisOZP+hiqs40fMnZ6da4iSEcF/AA8N&#10;Gt7g4S670sAULDh5pdtpwHPLNdC5AU+38y670u2964KVNUnKPRI47JJAz7wLkyaIuPsx7x5bX0ul&#10;8BC527nyQkWX9TPyyj2+HiOY3G3cfURyHP289bPX71XLzvddHzgg18d+HD16mBfnt/jhB+l19aPv&#10;ivP/CTg0/fmXn/HpZ2eoz/DlV1/gJJ2LGaFOGNjR5rw5ITwEHJqK63Dh4VZjSRXWfgJk/74tBiAn&#10;D+zDsSULsfw6dSBBqrCaHAiP7XMfwWDwZ+VCw7vcJB9A7OBMLjvwaE4CD5tagPw3EHHlQsTrQhQg&#10;ttpqHTZvlTaO1diwabWBx8drl2PF6qUGGIuXMYgSHivXLmN+HiZNHYs33n4Bz734OJ594VE889zD&#10;1EN46pkH8ORT9+O5Fx7B088+iH8//RBeff1ZjB7zJmHyIebM+8iMlBaQqAOR9OM1Apb5PoAoHFx4&#10;2PYUlQsTO138UjONfNNU8s0ARPdRYHhhIsDwygWITlGiEGkOILa3lQWGwmOhzE1FNQcNr1yAuNBw&#10;ZQEyKRAgRpMwa/5EzJgzHjNnf/QXHQh+Nw2d8gOV6SJEAhCBRDCISNDQ1A0ibjBxy1Ua3CR1A5Ou&#10;c/Mib7BzyzXQuet1WfPBymR/LXMVrEzLXTWBwaN9lG6j52m25zGae01Xza2XcoXLHx1H1rnynoe7&#10;jZbrsXUbd733+wv2nQZOsCjiNUJwGPEa+uSz0/jm7Nc4+8N3porqfH8///orPjnzqXEhX379BQ7L&#10;YEK5znhct/HcBYgLDZW9EeK5CkD2b2fZNhzctx0nDu3ByZVLsPz6azCnkQDxjUQ340BMTgDytXEE&#10;XhA0J4VAsHVeBUCDanIfsr+Aw5ful/U+qMh6t6HdD47zA8Rd/iPANOtCqK0EyOZta7FxyxqsIzjW&#10;bliFNQIPOo6Fy+YyEE3DpGnj8NGUsQyKc01ge++D13DHnTdi4KCeaOhQharqIlRUFKOyogRlZYUo&#10;Lc03yw31Vejdpzuuuupy3HnXbXjsiQfx0qtP4613X8TEye9iNu+OFy+dymA8nZCayWA9hwHduhAr&#10;gYbmdTkQJDJ1fABMjPzuxAsOlZZ7AeJCRMChMnNaOfD4I4CYnlY+xxHoPgIdyB+BxHUdKj9AbDuH&#10;SAFi2jx86Yw54+gQx9ANTuRN3l+YjdcFiELk4EELjWAORMo0mMiy5r0KDCznQsINVirvuj+SBD33&#10;7t29W/du92fk3t17j2GOE0RSrgDR47h5XXYVbJ1bppLz0XPyqrnjedeJ9PP1lgfbVspkW+936V2W&#10;bewds/v9iXs9YHT4yCF8+c2X+PqHb/Dt92eNA1HH4f2T4t9+/w9+pAv57sfvzYDCQ0dkbixeX9Le&#10;QWBo1ZVWY+my5gUcut5WeYlz2WUa0KUn1qkje/DFhrVYecuNmN2xY8Bkiv+3ABGZwB+k3CsFh8oF&#10;iJt3l0XBAOKXXBt+QLjpHykYRNwqrK1MbXXVGqzduBofr19Fx7EMyz9eyiA4n0F+NN55/1U88sT9&#10;eOixB/Dyay/g0ScewoiLh6KgMB/R0e0RGdke7cIjEBIShjZGoSYNaRuGtqFhCI+IRHp6BsrLqtCl&#10;azcMHjYYl1w+Ejffeg0efvQOPP/SI3h/9IuYNWcsZObYpQy2q1bPZWC3biQ4QLwj3EVS5sLjrwPE&#10;hch/CxDrQIJUXxmI/DmAeMEhEqCo5iyw7RziOFyAiKTqSgEyfeaEvwYQ+QkdP+avwjos8AgCEG8A&#10;8QYVt9wGE5vXZbdM8hqwguWDBTZvuR7TXSfyBlx3nUoDc7B1Iu8xXXmrqcy2XPZuLw3OzQV/le7T&#10;3HZ/VC77S95d/r+R7Ov9HkTyXen36n7Huu05ANnvdyDSk0+mLDl55hTO/vgdfv09eCO6/ml32m+/&#10;/daMWjc9ueT1fKBQ56GQUHC4agII97NinsH38IEdOE0gfb1lE1bfcQtmduiATb6pTOR1zweQA4f5&#10;vj1y1/9ZKRy8kNC8gYSv7Bw1W60l1/A2IxcOWtaczgcQgYepriI81m9eizUEx6o1y7F8xWIsWDgb&#10;06ZNwPvvv46XXn6aruERXHH1lRg4dBgGDx+J3gMGo6KmAcmp2UhMykZSci4i2ichLDIOYVFxCAlr&#10;j9ZtI9CmbSRCw6IQEhpJoISjdZt2iIiIQWxcMhISUpCZlYmiknzU0cEMHd4Pd9x9A154+QmMnfCW&#10;qeaSgXnaJvLnIeKp2jKS6i1HvmUXIH8GIs0BxAsRP0z8DuQcESAuRILBQ6TAcAHS5D7mS/WVBUhw&#10;9zEe02ePtQCZMf6vAuQ/BiD2h2cdyCECxPTI8rkSyTf1x2eqE9zZmValzGq/BBIJQL4fs6yzy/xR&#10;mnV2veTNOl/g0SCmAcwbDN3tdL0GPZWWuQFVpcfQfTW467Kmuq/u7z1OU5mv3IWEe17edc1J9pFt&#10;tHeTyj2m99zc7Vy563Q/d3/3s5IyTXW95t1tpFyhH0w62WXTTYYMHiQ8TEqAiM589Rl+/PUn00ju&#10;D9Xn/ok7kUb1zz//nACxPbDM6/CakWtQrjfb7iFVVrZcUi1zIdI0Oy/fxyEG2YMMzscP7TEAWXv3&#10;HZjZ2Ng0DuQcB8JgLZA4eITvxwMOlQAhWJmWKzC0TJddcHh1XoCICAxp82kOIAqGYHm3zCs/QHzw&#10;kHaOjatMw/iqdQTHqgW8+5+FmbMmYezYd/DMM4/glluuweV0Cn379kNZRQ0KSqpQUlGLMsKjsLwG&#10;sUlZiInPQnxSHtrHplMpiCRI2obFECDtERoajbB2sQgNjyZUCJG24caZtGodhhYtQnDhha1wYcvW&#10;aNmmNSJjIpCWmYxOXepx7fWj8PSzj2D8xHfMxIDywCbpuSXtIOdCxIJktXEeVhYkUq2l0PA3rPsl&#10;IAl0JwoRTQUcLki8AFF4NA8RupBg7sMBiEJEYeGCwyvXeShEtKHcdR4qBcjUGR/+HQ6EADl+1PxA&#10;BR7aE8uAQ+q0WS5VAvLDlLwBh/Nj1bxIf8z6I/eu122a8k6wUknQcgOam3cVrFz3/aNA+0dyt3X3&#10;9UrXe1+/ubxXwY7/f7O9dx8tO1+593NXeb8TXRbJMSSVwK5lAhAJ9jJeSJyrdN+VKqyTp06YGXbF&#10;gXx99hv82kw3Xv2Taizp0nv227PmSYX6kDNzw+K7/vS6ca9BvZ7c9RYgFiKH5Bz3bsMJln23cxtW&#10;3XErZnfujC3vaBvIuQ7EC4c/IwWFm/fqjyByXgWAQxUcIPv2B5a78gJE3ce2HeshD4WSQYDS2Lzi&#10;40WmHv3DsW/itdefwzPPPY6bbr4G3Xt2QlFxPuLi4xEeEY2YuBRk5ZUgJSMX8cnpaNc+Dq3oLMIi&#10;4xGTmIEowiOcDqRtuxjCgml4IssyCJl8RMenI5TOo01oON0IRZC0bhWGli3bomWrULQwaRtc2KIF&#10;QtuFICMjDT16dMFtt92AN958ATNnj8fS5dLoPodgCASIv4HdgmLNWpU0pAfCI6CB3QcQFyKuzgeQ&#10;5iASAA8zEaK/Ed00nAcBiOtAFBReiMxbSMmUJAtlkKCV5OcumGy+O9NY7oGHaOZcC5ApM0Zj2t/h&#10;QKQbr/zgDvMu0rgPI+s+7A8xUPYpcRYoCgqV/oj9P+rAMpFCRgKUBjY3SLnBTpfdYK3LKu+2Kncb&#10;kVsud/3qErzr3e28Zed7La/r0LykKu9rirzbyOcgr+Gud4/3Z2X3t3k9bz13d/l80nPxllkXIgBh&#10;kGagt45Brg9bhXVMbkqOHMA+3pCc+eIz/PTzz77r7dw/6z6sA5G8PC/kiy8/xZFjB8w1qNeVXmP2&#10;Ggy8pkR7+V4l1etWGtUPyfY859M8l6+2bsGyW28mQLpg81vaC8vvQc4SIBLgvXAQN+LKu96VgMLN&#10;e/XfAMTdVrv3uvICRHU+gIgEHKb6ygMPeW65dHFduGg2Jk0ejZdefgoP3H8nrrnmSgwaPBAFRYWI&#10;iqF7iGpPQMSiHcHQPi4V0YnpBIO4i0i0ColAK7qMsKgEwiQRbaTaKjQKrcPoOKLpRlIKEZddjcT8&#10;esSnlqBdVBK35/o27RASQoi0CTcAadU6FK0EJgRJy1ZcbhOC1q1D0JZOJScnm+fTFw8+fAfGjn+D&#10;AXkaA7p9BrlUba1db9s8DEgIBRk4aOFgQeHXco+kjNv5XItCw8274FCtcCCiAAnmRBQmZtJE3yDC&#10;AHhQwaYsCQYPCxA6DgFG00BBv9zqK68LEYBI9ZUAZOr0cTj7l9tA+GOXH532wjosjaCmKssPEVnW&#10;H67+iOVRozYvP2z9IfvvCLXMpo7zUIBIIJOAqQGN20mqgVIDlgZEka6zwfHcACtSOHgDuley3l0O&#10;djw3dcvddV4F21YlrynPcHDPTcvd1N1X8lKu6/Qz8sp9TTdtLq+f714fzP9ICnm/A+F3akDC75p3&#10;+Ad446FPUTSPz6WDPXziCD6lo/j6m+a7Cgo0pDu5AkQCujxo6ojMCi3PnPFBxJVeR3pNiZoAwmtT&#10;rs+Dkud5y/V36thBfLtrG1bddRtmduqETW8HA8g3AQDxgsOVbuOVQELTYPpvAGJ6ZZl2Jvns5cZC&#10;JU5Qvr/mAeLd3joWWW9digBkB+EhjeWbt642c1MtWjwdEye+Z6qp7rzzJtx803W4+OKL0NChI7Jz&#10;Cug2kk1bRlh0HOEQTyWgLR1Ey9AI07YhAGkT2h5txG2Ex6ElQdIiJIrrCZfIJLRLzEdUeiVi8zoi&#10;qaAzEtLLEUGotOH6VgKO1mGERDtTlSUScIgLadEyBBfSicjyhReKWiMyMsq0kwwd3h9PP/cQpjIY&#10;Llj0kYGJdSQCj8VYuXoRlptH3C40ILGQWEFILG+SwCMQLoSIyFOdpQDxQsQFSABECIymWXgdgJyv&#10;CmuhmfdKQMJlMwU74WEmQ7Sz6Eo6f7FUV8kcV3aeKy84NB+s+soAhM5tOgEydbp1IH8ZIDLdRCAs&#10;7I9W8louP1rzo2SwsMDgD4bBQn6w8gNVSGjeLfNKRw67kgDlBjgNWlqmeTcQeiXrvOt1WddpIHbL&#10;dBsN0Lqdewxd591Pj+eWidx9Xbnbe48dTLqNQEeX3eN693WP7cotcz9Xt8wrdR+6XgGi5QqQpnKC&#10;QxvRpUfWft50nDxzGt/IdCXffoPfCYlgfxYgKhvQzZMKpUeXqRaz156CQpb1JsQLEbMs24sIlAO7&#10;t7N8J44f2Y+vdmzG8jtuwgynDcRfgUWAfPeNmT4lGCy8Za50vUIkmLwQceVCwy13ARIcDOcCJNg2&#10;foDI9nKdbDUN5lu2rcdGOo9VDLATJ72Lp56+H9ddMxJDh/RFt25dUFNTjYzMbETQbYjDCKejCI9O&#10;RGhkDCERSVdh1UraMEIjTTVVm3bRaM20FR1HK2nnaJ+M0IhkAiQVofH5CE+tREyuBUhybjXdS66p&#10;2mrdhgBqE0oRIj6JC1EH0qJ1m6b1BiQtQgicEEREhaOwJBeXjRqCV157ApOnvYNpMz+wPbYIjCUr&#10;FmDhcgbvlRLoGfzFiTQBZJmRQMNflSVAWeHLs7zpcbuBUpCIXIBIPhhAtApLe2EJLFyAuFVZTWNC&#10;lgg09BkehIhMwS6TITryV13Zea5szyu/BCJmwCDBYfJzJhiAzJg11gBEHMjf0ogeCAr+MAwsrCxM&#10;tEzW220UIH6oBMIjGECCwUN0vmCmZX8UIFXBymQ/vfNXablItte8fcqbDdjB5D22V97XD7a9lOl7&#10;0mXvdnqOwfIi2d4tV+mx3OO5ZcHWeT9rkUAhABCO7Hp+p1yvkkfvHjgg7RZSnbUPR+k+PvniDL77&#10;8Qf89PNP1l3443XTnwsPq9/M0wGlN5a9zmwHDxcUInEcwQBirj1Z5nvZv0cGE27DEQbkE+s+xqKb&#10;ryNAOjb1wpI/c178+78FiCsvOLxqDiLBdK4D4fv1wOH84PDLwkOuF4HHZjMNycpVizFv/gyMHfc2&#10;7nvgNoy8ZAgGD+6Lxo4dkJ2dh8j20nMq0vSeCgmPRVh7ughCJCwqnsuERGgU2oQJMKLRNjIeYTEp&#10;aBWegNDoFLSLTUNEQiaik3K5TzraRmXQgRQhKqMGCYVdkF7WA+nFHRCbWoCwiESE0L2Y7r6ERJs2&#10;7QwsTDWW5MWRECStuaxgaWVSAUkrXNDiQrSLaIuK6iLccPMoPPfCoxgz/i3MmjsZs+ZPx+yFvKtf&#10;KtOmLKIjEYAQDh6AqMxz212AGOBIm8m5bSJNbsQHEZXrRMxki477sA+DOhcgrhQgXngYMe8FiDoO&#10;zSs4gjmQmXMEHuMwfeYYTJn2AaZMHWuqbs/39yccyBHz4/PDwlZfuRBRgCgY7LK9O9QykYJClxUQ&#10;LkRELjxEGtTcQCaSYCWpBjs36Gm5G0S1zAWArPdDIRAcLiwk3bFTps8OBI0u6/FUeg76miLdzi1z&#10;t9G8Lruvo9u7knJ3ey3T7d3jSF4+O93O3U/z7ufrbud+5u4xXEDYaqo9Zr2CRMvNNr7qq/3iROge&#10;jp08ijNffY7Tn54xAwTlT4O1+ydldlp3Cw8u4Qduf9Tc2PgGt/pubtR9eAEiqYUHz4PnZ4HC4Llv&#10;K7UNRw/txMn1H2PJrTdiWocO2PiGrxuvnI7vlAxAGNyDgUF06Oi+gDTYOhcW3mWRAuTPQMQFiDxd&#10;MRgYVO56mcbFXd67n4DhZyADD+XJg+s3EKSL52LCxNF46+1X8OZbL+Oee2/DkGGDUFNbi6SkdNPw&#10;Le0XIeIiIhPoPFKMm2hHiIRGJZq2i9DIJMIjASGRyYhMyEb75DyExmYiLq3QqH1SHsKiMwmcdKY5&#10;CE8sQWxOPdLKeyKzsicSsqsREZeFMB4nRNpJQsINGFqHCEBsVVYb5kPEnbRu5wOLuBMfXEw1l20n&#10;EZD881//QnxiLPr074G77r0VL7z8NMZM/ADTZkuvpBkM4AuaAGLkA4gBiiMLEclLNZZKR687amZK&#10;+KbxIT6A6ISLfhciAJEqLJsacJhBhIFORB2IefSsDyDzHRei7sOFiAsQhYbmxYmIA7EA+ZBujQCZ&#10;9rcA5LD54fkBIuIF74OAynUZEiT8VVh+KCgg7DY2r1JYaF7aP1Qa0DSIuXLLmwu0qmDrNeBaEPhh&#10;IMsKje07pEHRLuv2rrTce2z3HL37eLfRMs2727mp5vV83PXua7mprnO3E3mBcb4ySb1yyxUYttwG&#10;NoGHvxsvAynBIbPwSi+sU5+exLHTJ3Dw8GGcPH3KTOWubsP9k2X/vFgy1fuvvjaQQzh65CB1wFyP&#10;Fgp8XQ80tNy/Xs7VXnPSYLyXQfQIA+qp9Wuw/PZbMKW+A9YrQMz/9k/mBDpwiL8BwsArhcQfSYES&#10;DB4qFyKumgOIlUAhEBqic8Ai23i2E4Ds2iPPP99onMeCRXMxbsKHeOmV5/EK9exz/8aw4UORk1eA&#10;SHEXIdLwHUN4xKEt3UGYACKGUGmfSnCkmJ5U4e1TEJ1AKBAYAoHEzHLEZ1QgNq0UqTnVdBYldCHZ&#10;dB5pBEgGwmNy6UiKEZdFB0KIxDNtn1yMdtEZaEMISTtIm7BYvm6sSUMj6GQi6GpE7eLRjmVhdDvG&#10;qZgeWwSKNLpzuXXrcNNWcsGFrfGvC1qgbVgoSsqKcfmVl+Gp55/C6AkfYPqsKQzIMt2IuAfCQOCw&#10;PghA1snzSvzL2vhu5QeKOcbqJYSHf2p4gccqByICDoWJ2wZiHyQ1i5LU8whadR8CEg9AjBNx3IcL&#10;EQWH1324ILEDCGX6EutAJk99H1P/PoCo0xAJQALh4UpAIgCxEJFlWy4/WG+qsHCBofk9DHYuQFQa&#10;1NxAqJIAKXKXZTtVYKCXbRUafmlgVglAtm6TaRykT7w9vsg9lpZJXl5XX897XsHU3D6S1/WSumVu&#10;uaQidz9XUqZQcLdzpevc7d117r7NbSdS52H3kaDGGw/pvSc9sQ7tN0H/tEyGSHBIN96DvLaOnTyB&#10;M59/Zp790RxA/H8WIl9//aWpwjpymE6GANEqrGDAUOm6A9Lzz3eOdvT2dtOd95P1a7H67rswvUPj&#10;fw2QPysXIMEUDCbNQcWOs1HxvRmI/IEOEioi37I4j117eH1vX29GlcuEh+MnjsVzLzyDO+66DSNH&#10;Dkd1TQ3iEpLQVqqk2vrAER6PtkyleqldRDIiCILI9mloF0mAtGMZ83EpxYhPLUUclZpbj5TsOiRn&#10;VVNViIyjG4lMJ4BSCZF0tCNAIuMLCZFCpgWISSxGFLcJi0wlMBIMmKLi6GIS8rg+D+0T8xFNBxMV&#10;RwdDgIWGxyGUEGnbNhqhoe2ZJ0jahptzlvYT09Deoo2ByD//1ZJpK6Smp2PwiCF48tknMG7iGN69&#10;yxMDxTFIDy0fPCipzhLXYeU8LdFAxFZprV4jDe1+gBjRzbgTM3rdiOtEpDrLhYjfjXggotVYS6YZ&#10;gChENF3AclUwF6IQCeZC/A5krAUIHcjkaWMIkK98v4Dgf38IkKNHD5ofnIXHbv5YbeqVQMEvWfbf&#10;FSowFA4uNDTv1V7+uOUHfq78gUuDWXMBzV2v0gAsxwoGEJF9yps/yAs8pG5YoSJlWt1lQeQHil1n&#10;X+u857DLajfzZvChrNvtk24T5FhSpjDTZV2v27hpc5L1ur+77K4PVu4ts7Cwn7sfHhLQ+L37qrVM&#10;FZYE+YP7cOToYVP9dEBGlB85jFNnPjWN6L/8+ovT06q5PwuQH2VKE7oYaZ87evSQudYC4WGrq6RM&#10;qrL28DPVKi0FiHEh1D6C7gjP8bMtm7D6XgKkYyds+JsAIlBorvx88oIkKETM5yvwkFTcnlUAMBwd&#10;oPPQvLgQeSDWbjow29NqHYPiSsyaOxUvvvIcrrvhenTs1BkxsfGm2kiqkNq2i2UaY+ARLq6DjiMi&#10;KtWAQyQQCSNMwiKkLSQdMUmFSEyvMMBIy61DWl4DkjKrEJNchFC6jlCCwziQmAxExGcjLDrLuJEI&#10;SSPSERImMEqlm8lCAp2LHCM9rwNh1GBAFJtSgnA6lBACJkTcSRvCorU0tsvAQ1ul1ap1O7RsaRva&#10;L2zRmuCQcSMEyQWt8b//uBARMe3Rs39vPPrkI3RdHzBIz7GOgQ5C9LG0b9B1CCz88LBPS5RlAY3b&#10;zVfh4c/7AGJcCN2NL5VnmgRAREFCgLhtIgoR+yTCWVyeaSaUXOiDh+RFChApF7iYR9RqmwjTJpAQ&#10;IiJ5XO3seR+ZkfsmFZjMJUy0Cku68QpApn5IgHzp+wUE/zsvQKQb43F5BoMDiEPyIwoCET88RLLs&#10;r4+WMvlRq6NwQeEFi6TiPuTZzy44bE+Rc4OYG2RduQE2mOy6QHCovI8J1WdFN/cIUS9w3PNwzzVA&#10;Ag9HEuT2GKDY9XIcBZa7nyy7ABHpZ+J9LS2Tbd11Wu6Wueu8y165611oa17bPsxgP6b7uCzwEB04&#10;dAAnTp3EkRPHDUCOf3Iapz79BD/9ErwKy/snAPnllx8NQGRG34MHDxAC9mbFXm/+qitJRQIPt01E&#10;rk0FjQBE5sX6bMdWrH34AUxr9APEHYku3Xj/LoB49WfhEZB33EcwufAwcp0HASLPVd+2azM2biE8&#10;NsgMuksxZvy7GHXVZcgrKEEogdGKd+8hYbyrJzTEeUibR9uweEQQGDHxuYhi8I9kEI8kMMIiUrgd&#10;nUp4IiGQgXiCIiW7Eum5VUjNqWS+CvEphYhJyEF0fA4iY7MQKq4lhhBh2ob7htC9tObxW7WVBno5&#10;jh8eKTl1SMquMW4ms6AjUrNreax844BC2sYSGFJdZdtGpI1EZHtpyaDDkAAJRP71r1YGIu0iItC9&#10;Vzc88RQhMvF9E6xXiFtoggiBIBBZp4/atSPWLUxsVVZzUqCY6izPQ6vk+esKEHUiXjdiH33rmxtr&#10;2UwslaotgYbpxusHiMgARMHhky5LNZdqngwklGnbfQAxmkuAEB5W4zFjtnTjlTYQOpDv/gJAjAM5&#10;JtNmu8+TDgRIADgO8OL1AUQGCeoPWAHSHDTc8iaA8M5e4WHzuhwYwDSQSqpy16kzcB2CbqMwaL46&#10;S4Cx2cBD5C87FyT6mu5r6+t4z9nIBw7XiSg8RLKP7O89b10OOFYQyf4q7/buOrfMu17z6iy03M27&#10;ZVqFZauueI1I2wevFZFMXSIAkeeanyI0jp48gRMCj8/O4MwXn+OX3379Q4DYdf8xbsD0wjJTo8js&#10;CP52EAsKkb32LCj8cPEDRFwLt+e2R3iePx0/gp3PPY1pvPPe4JvOPQAg4kAYwCXgHz7G16S8IPgr&#10;ciHiygVJgP4AICo/RPwAkbafbTs2YdO29eYuWoLarDlTcfNtNyMnv9gO3guJIhSkmiqe0JCATvfR&#10;jmKAb8tgL9VL7ehApHpJnIdUNQkA2tGZyEjytMwKZBIe2fnVSM8uQ0p6MTIyipGdVYTMzGJEx2XR&#10;XVh4tJWuvKECDkKrrUxhEkdHk4L2sZncLgdRVKQoPp/Oo8w4mfi0MoIoz7x265A4AiQabVpHMo0g&#10;RGQOLQuSlq3bmsGHFhwWHgYgF7TyVWldiNCwMDquBtz34F34aPIYrJQgz8AvbSIrCBF51K4LEAGH&#10;uhB/o3pwuRBxASJOxFudJVKA2NQCRCGyRBrXfY7DhYeWNTkRR8EA4oXIbLoPK+nGKw7kQ8LjfUJk&#10;7F8FyH8MQMTqKzBcCRjcvEp/tH754eHCRGDhhYjKrcJyYaLBUIKWpN7gKMta5q6TwBsQjHlMFwZN&#10;Eqexg7CQbeVO36edIs+2foDwdST4Uzt9yyp5bT1XV/LcEJP6tmsCg9nH/371/evryHbufk3Hc5a9&#10;qTcvcoO/q+bWCyBccOg2Cg6Bhqaa13WmGkt6SkmPqSOHCJEjOEh9+e03+O6nH/GTVF/J1eYDSHMQ&#10;set+b+rGe0C6BO9noCWYzNgOynUbXoCITBXWPu5H7d3D7Vl2hOf226lT2PX8M5jeqUtQgJgqLAZu&#10;CfYKkObkgqG5cpEAws03J4WGug+RAFoBcvAQf4c+NQeQfU3wkGtok3l6oNTvy4C0yVNG4+prr0JW&#10;XjHv6jNMryrpgivVVtKA3ZpBvXVbSWXKEXEjSQiNSEW49KAiREIYxA1UmI9OyEZSWjHSMkqRkVmC&#10;7NwylJTWoKiwFNVV9air7YjS4iqkp+YhKSmXx7DtJiHteNwwAQidhAw4lNclFFq1pkKkEZ3rxaXQ&#10;6YREpiE0imLahk6ldVvCJySe23P/1u3RqhUh0spXjUUHYsaMECJNACE4BB4XXsD8BYTIPy/ktm1Q&#10;XV2BBx64hwF2FpYuX8jATFfwsUx/ItCw1VfrNizFuvXLAwASTF6ABIDkY0JEAOJUZSlMtIuvAcjy&#10;OZRUXcn5WPchEFGQuPDwgkPlAkSdieQDAaIQ8QNEHMi0GTIS/e9oA2Eg8IJDylxoqCwc/D9c/x2h&#10;lQsTUXMQ2e0LnG4gtcE0UBpQVd6g6UJDy5q0k+uonTsIhCYRHg44msR16kRUfpj4X0PzJtCa89DX&#10;9ktg4O6j+5kyUx4o3Sdgeycvkmot2d/9DDQVua8nyy4IVG6ZwsJd54WIKxcYFiLWjRgHwjv8fXQI&#10;B6Qh/dhhnDhl3cfX353F9z//ZGbjJRqCgsNAoymVHlm2DeT0J6fsoMT9AhH/ZIp6vbkQ8a9jKuNR&#10;BCB792Pfnj0GIAdZ9hOBtuWpJzGtsQs2+h5p6wXIwcN7A4AQTAoEN/9HCgaNYBKISA+sAz6AWPnh&#10;oQA5eJi/zUO8WRMZkPA7Ybpn/3bT20oeAiWTIi5goHzt9Wdx0cWDkJGdzeCfZdyDdJ1tGRJpRouL&#10;I2hFcFh3IL2gGKjD6TjCJYhnMKCnI8R0xZXeVFnGMSQk59NtlCI/r4zgKEN9XQM6dWxAr27d0L1z&#10;Z9RV1aCiuBK52cWIi0tHOxkfIm0sIjodmfKkJV1ES0KgZRueB91QK+n9xfNpSZi0CJHzkJ5YyXRA&#10;6QReJiKlJ5d0ByZYBEituX3L1jxOK99xWkp3XgLkwjZoQWgYXRiCli3oUAxUWqJt21BUVlbiiX8/&#10;zuApQZaBe6U88dDvPgQg4kCaQOIDxrr1K5rkhYgXJMaFOG0hrtzqrOUrpU1ktoGHVwoS15V4XYgL&#10;DBciChDXiShEpApr5pyxfP8yEl0GEv5FgBwTB8LAoIBwQaIw0XJJ5cdrt5c7PZEFyf59+sO2wFCQ&#10;6LIrKRdYaPBsCrzynGeu06DmBkSvdF1TYPZtJ3nThiDBVquRCBHN794pqSxzHxcg1HkBYoK8X+JG&#10;7Otz3z+Cge+cVLJe95PUvH9nW3sce3zdR9+jfxuuY2pA4/lMRPo5WdnP1AsFdxsvOBQmup/AwpXc&#10;HQdUYxn3cZAAOYJPzpzB12e/xbfff49vf/jeAERGogcDiJT/7oOIzNr76++/4JfffsbnX3wGmRZe&#10;Jmg8cICv4XMZAg65tiRViGgjul0n16IAh1DbawEic2J9T0ez6YnHMNUAxE6maMBlcv/PAsRVMHC4&#10;EojIeRyi5PM9dFg+Zw9AfKmrvft3YPvuLeYBUHLnvHDRLLz88jPo1r0j4hMSEJMo81YxAMekm266&#10;LaT7axsGbgOQWBO4WwpIQuPQKowOJSILodF0ELHSI6oEMcmlzDOIx2QjPqkAmXQfZSXVqK2sRZdO&#10;jejTsysG9umB3t06oUtDHTrW1XF9GbKzCpCQkIaoqASERcQa1yOgMHNnCTzaEAJmKpNwXEgQtJDl&#10;EJ5TKLeNoOtpT4DE5vDci5GUWYMU6QpsqrdyeSxpk5GZfuPM+2nZMswAQ5xHS6qVzKtFtSRYWkn7&#10;SItWaN2KTqSmGo889hA+HPs+5i6YwYBvZ+s10DDyAWTD+QHSHESMC1njf7qhCw+VC5BgEPECJJgb&#10;UYB4ISJyq7IsRBQk0huLAJn54d8FEOnl4geECwy3zHUWfmjYH7WWexXQVdfJm+orpho8rfOQoMc8&#10;y01QOycIBgZIlQZTSV2ZtgcfOAIA4ltWaKgjkbRZgPCHKVVX+lrm9cxr8hgs80ODMnmRvL9t2M7X&#10;2spjb5Njclupm5Z2l108ZlM1G/czMOC2sv025rdTUibpdoEItzPwke0oeX+yvbaxyGsGfE7m8/R9&#10;dvL5+tydAqJpnUcKEi9AdNm/nteBXB+m+koBIs/TF4gcxenPPsWZLz/HVwTJz7/+wkDNf8EA8vvv&#10;vunebTD/+def8dU3X+KzLz8zvbn2yXgj0+PPul693hQYpnMCZcv1RkgAYm9uTCM6y77avRtrH3kI&#10;Uzt2xsY3/r8LEIWDm/8jKUBceFhwaGrBIXmputrBm68tvLbWb5aBgrPMZIhduzcgPDyMATbKjBYP&#10;bZ+IkPB4BttItJA79zbiQOLQOiwRbUwDdwJF9xGRacARGV+E+DRpIK9FTEqZaaOQLrpRDOgpqfko&#10;KSonQKrRo3Mjhgzog+GD+mJQ3x7o070TunftSLA0oL62Hvn5RUhLy0ZcfCrCwuN4PoQIHZC0xYgT&#10;kuAv8PgXXcS/ZHCgNJgTcqFRKYiIle69MjCREOM5xKRUIDa1wgAlMjaPykZUNI8bIVVchA8B0qoJ&#10;GK2N+xBJXnTBBS3QqlUr1NbXECIPYtLUcQzY8yCTKK7bYCGyfiOBIRChA7HA8MPDC5BgEBGAuKPX&#10;XYic60LmECCiQJC4AFGIaBqsSksg4uYFHn6QWIhYkNCFzLXVWNNnymy8fxNAVF6QqBQg+kO26bnw&#10;UIeh0AgAh0+75Q5b1gkwJABIavJOSplgz2BpUi670mAeENQ1uPqWXYC4EJH8ju0M6FQTQGSZP8Am&#10;OSDZunMTtspDd8wMpjKTKV9HoKLBX3q88H1t4blvYaDetncXl3lHSG3meWzYsREbtm/AJh53w9a1&#10;2LxjPbfZwnWbsX77emzisTfzOJt3bcdGnv+abZuwest6rN3KfXiuW7huK48t2s7jbZfqtu1yzpua&#10;4GFci7x3bmPAxIAiPXFUu2UeJAE3vxsFiKau/IDwOxLXebjrZNm0hxgx4PmeAyJVWYdPHsGpM6dx&#10;7NRJfPvdWV5pFiAq908ciPzJ/z/+/AM+/fwTnP3hW5z+9JRpmN8rjeF8TSMfOIIBRJYNSAw4mJoB&#10;hVtxlAH2c37Pqx+8D1MMQM6dC0vbQBQUR47LQ7ECoeGVu063DbZ9ABiClAWTOg/XZcjyYUkPbmee&#10;ZaYKi5/B/u28PreYa0um1nj/g1fRt383hEe2QxsZdBdqA3VLCdh0HRe2kjt/cRzxaBOebKYaaRuV&#10;iZCobITF5CE8vgQRiWWIy6xDYk4HRKeUIzKhyMAjnA4kMjqLriYb+bnFqCirQLfGDhjSvzcuGT4Y&#10;Fw0dQJD0w7BBfTCU6tu7O2qrq5GXk4/kpEzExKYiIjIBIcaF+GbrDeE5tRaAhOGCFtKrqh3Pt71x&#10;F9GJhaZHVkZeB2Tmd0BaTj2S6UTieE5xKaWIohMJj0ixHQF8M/u2ahVCpyHVVyLrRDTfQgYc/utC&#10;hIW2Q/cePfDq6y9jPt3ayjXzsXaDQGQZASIOhClhIVPcr9+wKgAgrpqDiQGJNND7QCLgkCqtc7r4&#10;+kBiu/j+eTfiQkTzmnqdiQXIRyYVzZ4nPbE+xMxZfwNATCM6f2wiLzCaK2tOBg4MYpIqRJqgwXKF&#10;yY5tG03QtpDg9kz90LD7m2U38DNIaJBzYWEbv315qqm6R+TbX9o+XIDIsgLEdSKuFCLbmUpf+u0M&#10;8tpjy7gRnsc2uetjcN60dyvWcd3yLeuwYssGphuwaN1KLN24Gss2rcbCtcsxa+k8zF0+H3OWz8W8&#10;lfOxmhBZuH4Z5vHiWsQ7nZnL5mH09Il466MP8c7kcRg94yN8MH0Cxs+agtlLedFtWoP1DBICpM08&#10;3607rDPZ7oOYcUO+92Lcm3EdklIEil+B4FDY6rJIArXCwgWIgsMGcx9AxIGYNhArAYgMIjz+yXEc&#10;PXUc+w8fMr2wxGWcbxyIAQv/SRXWdz+cxdnvvzUDEgVG0q4RCBC5pixA1Hn4Zc9vD/OS7uf7P8Yg&#10;+yVvAtY/+iCmNnbFhjd0Nt5AgLgORIJ8sLwue3W+9cEAEUzamG7bQPxOQ/OiQ3wvAhALDwH4Lt4g&#10;8OZj+zoGrsUYP/4tXHbZICSn8E6fQbJNW5liXaqFIkz1UCsZT2F6QjGIRySb8RrtpG2Bd/Pt4goQ&#10;kVCCqNRqxBIeCTkdEZ1Rhwje+bdPLjHBPLx9BiJkHEhsOlJTslBeWo7ODQ3o26MLhg/uh8suGoor&#10;Rg7DqIsGYdTFgzB0QC90aaxHeUkpMtJzkJiQjvbRSTDPCAmVxvso0534ghYCjzBcSAfRQmSqs2Q6&#10;lSQ6kHyk59SiuLwryqt6Me2B7PyOSMuqQnwy3UkM4UeAtGotPbTCeDyZO8tWX4nayLQoMvUJISLt&#10;IgKRCy9oSZBFYdiIYfhw3HtYwcC+lu5DGs9to/pyHzwsQCT9MwAJhIhIqrOsC/EDxDqSQCfiB4hC&#10;xIWJCw83rxJ4eJ2JAmS+jA8x8LDVWk0AmU2AfP83dOPdxx+iAMALCnUVuuyVrldp4Lc/cL/cdQoJ&#10;3U7LVLqPbiMB3y7bvAl2vvKAaiqWGWBwPwMQBx5+WJwLFZu30NhF7ZEgzHXbt8szojcxSIsIEgZo&#10;IwbrbQxKGwiUZRs+xswVi/HBzEl46p1XcdOj9+Oa++/ElXffhotvuBqX3HQdrrzzFlxx+w24+NpR&#10;GHXj1bjhrptw92P34aUPXsPDLz2Je556CDfcdyuGXTES3Qf3Raf+PdFlcG/0vXgwBlwyDIMvH4FR&#10;N12Dux57AM++9TImzpmGFZvWYi3Pbd229abaQs/NwFPg53NOuwQqPF/jTjwAUSk8gi1ragOyXa95&#10;6R5rGtLpPvZSxilIVZOvK69M5X6AqfTG+uyLL/DjTz/hhx9+MPNeNfcnLuU3/vv+x+9w5vNPzXEO&#10;+Gb3NfAQKHgA4kKkaVmuYTkvc53uwBHeoZ+WZ148dD8md+ziB4gDs/MBJJi8kAhW5koB4YWGlrva&#10;Z6Zztw3kLkiMnIZzaYcSkG+XaUp41zxvznhcc9UIJCfHIDw8HO0iotFKqork0bESqJlvHRJt7tbD&#10;eHcv3XRDI1MIEJmSRJwHg3FaJWIy6xFPeMRkNaA9AdI+nWVpdCQpJQzWOYiKziBA0pCWmo2SwnLU&#10;VVWhZ5dOGDqwD6ExFFfxur1q5BBcc+kQXHHxAAwjRLp2qEdJUTHSCB3TJhKdaNtE5PG2PD9pBG8l&#10;zsOM7ZCHSYX5qtlk0sY485qpaSUoLOqA8ooeKCntgsycaiQmFyEmLgvtIpPM0w7NsaRXlnEcUpXV&#10;lmXt0FamPpHxI3LsFhYg/7rgQiSlJOPa66/G1BkT6d5kCnh5HggBINVXG9SBrDSdEvxA8as5qChE&#10;ZE4tAYidGl4hEgwg4kKCAySYA2lOXpBYJ2IhounfCJD/mF5YUk98gD+2/wYeKt1OpQAQCQC0zF3n&#10;wkLz/jIGKnEbhIDI3FH78goRVwIAN9+cZH0gNDTvcx/yOkx3b2c5tYN56z6k+moztuzegk27N2P1&#10;1nWYRbfw3Nsv4eb77sSIa65A96EDUdm9Ewo6VCO3rhK51WXIqyhGbmmRUWFlCUoqqPJCVFSXorFr&#10;B/Qe1Aud+3RFVUM1isuKUVCUj8KSQt5dMV9ehNLKUm5bgUoer7axFvWdO6ADX2PgpcNwz5MP4Q3e&#10;NU2aNx2LVy/DWjqfLT7IqWvatl0ckwJEUr4/AkRBIHBwnYe3zN1OUhPAHUn1kHEpzJvnw++31Vh2&#10;MOF+guMgAXIQh44dxYlTp/DZ55/hm2++MQBp1oXw3+8EiLgPcTHGfYizoQPRc1Fg6HUSbFnaTOS5&#10;6rYKawcO7duGExs/xuqH78dHDZ2w7nU7kBB0RfKq8qcA0YDvBYILjz+ChSgYJJorc+EhMl15HYA0&#10;wcMHkINON1/5XjdvWYWlDBT3330d8nMJhdAQtAuPQlg721jdJjSCslVGbdvJuA/pFZXEAC7dZhPR&#10;hk4kLDqbkCin86hFNAESl9eImOwGxFJxWbWIz6xEbHIxYukGYuOzkZCYiYy0XOTmFKK8uBSd6uvo&#10;QrpixIC+GEknMmr4AFx76WBqEC4b1hcDenZGYx2v9fwCpCVnID4hGe3by1xXUQjlOYratAn3dcul&#10;c9AJExn0ZTr5uHgCJDkfKUkFyMqsQDbhkZZZhvjEPDNiPlR6eoXR1Yjbkn197kMl8AiVZ7LLulZa&#10;ldWCkGqNwuIi3HPfXZgyYxKWrKRbEPcgXXh9bSACCgGIKxcgwWDidySEiG+ciW1YtwAReauxbHtI&#10;YDVWMIh4QeJdDnQiFiAqcSQKkBmzx/01gEif+yNHDxgQeKuoNNhL4A8GCq/c7TUvQV9SPxxsueRt&#10;0LcuQ6WQkLwGdysb9JvTnwWI14lYd7LJyEBE1m/jHT1TmWBxC8s304Fs3LkRixioR08dj/v//Sgu&#10;uvIydOAdV3lVJYN+MVWEfKMC5BXno6i4AKWlhSjhcjmBUEGAlHO5tCgXZVxfTZjU1pSjUqBSkIOS&#10;3GyUUmX5OSgvykNpYR5/lAWo4THrK8rRWFuNxvoaNFDVtRWo7liNHoP74Eo6mydffQ4TZ/Mi4YW/&#10;gY7EuBFCRNtnRKZNxADEDwpXXmi40nKBhua1OsuChHkjuXNmAD5CaFAHzBMJqUO2Uf2zLz6HzIcV&#10;DCBStSWSv19//9U4kC+++hzHThw1QBIg6OtbYMg15pc2rtt1kmdwNdPK7+aN0Q6cYFD+lnfsG//9&#10;GCYQIGtff8O8Fk9E/jPZYI3oLhDccu+6YGoOFu5yc9pv3EUgPDS/X9o+ZL20O+2nY9yzgYFuIZ5/&#10;9kE01BUzKIejbdtwOgx59nh7E1ClCktGnJvpSsJi0aZtLAGSiEgG3rYMvK0JlciEXMTSaUSn1yKp&#10;oAsSC7sgIa8Tkgs6IyW/IxJlnquMCqSmlyI5NR/JdBLJBIG4kLysfFTwd9ChphJd66vRp3M9hvbu&#10;hCtH9MPVlwzEpUN6YjCXezbWoUNVBYpz8wiRVMTHJiIqMgYRBEQE3Ugoz9dOUSLwkEBvp3Jv0yYM&#10;kRExfK08ZKbTxaQV8/WLCLMcRMuEjlF2vqy2BKRMsihy4dFCuvZSUo0lTkSmjW9hGtdD6EJaEzwR&#10;aOzcCf9+9t+YtWAGlgpE1ghALAyCAcSVFx4qAYiOKbEQkUb1BU1VWgoQP0T8AHEhovJCJJgUIM1B&#10;xK3CkmlN/tJAQgGITEchQd2FhwJDyiX9swCRwK+QcJfVQciySssVEv68HwiynS0PlAR+UTBoqLPQ&#10;bbzrFCC6XhqiDUR41y7rBB5y9y5VQ5u2b8Qq3rl+OPlD3MY7lD6D+6OajqGsjO6ghCokHAoKGfgJ&#10;isICVBQXopJOoqqoALXlJaghIOroRiroKEoKslCcl4kSqrokD7UVRagmVCoIjdKsTJRRJRkZKJE0&#10;OwulVEV2Nqrz89CRr9eJ6lhexh9pBepqy1FdX4nKTnXo1Kc7riFInn39RUydOx2rN68xjf47CIyd&#10;e/j+9/K977WN6l5IyLJKIaGBWqDigkXKNRVoqANRgMhAQqlyknYLGUwo7kMAsv/wYQOPH378oakN&#10;xAWI5BUg4kB++uUnA5AffvreHEsBoudsoaEgUWjY1OYZWM3UJ9a5SPffo7xT/+HYAex48VlMauyC&#10;ta+pAwkEiATvPwMI73oBgrusZX8WGK72ifsIApAmHeZnzfK9/Px376Vj3rsWM2a+i+HDeiAjna6i&#10;XTgDIuERHksXQscRKg5E2jyizeC9NqEyeDDWVGHJnFeh4Yl0HykGIBGJxUik88go7Ul1p3ogi2l2&#10;cVfkFHVCUUkn5OfXIiNTgniuaQNJJUAy07JRlJfP30A+6ui4u9SUol/nGgwjNC4e2IOupCsB0pFl&#10;dejeUIXGSt48FRYiOy0DyXQi8XHJCCcgBCBhUqVFJ2KfA0KZqi2CoFVbgiYWCfGZdD+5SCZEElIK&#10;EMPliPYyRxedlQCEsJT33Na4DdnfDxEBhoGIdCwgoFpImwjXyaDD2LgEDL94BN758G3MXTQbK3jD&#10;uGadwGM5Njqw2LjpYyMXICJ1Ia6aQGIGKQpEpHpsYRNApBorsEF9TlAX8ncBRHtl/W0AkR+POBAB&#10;gEJCg7sLBxcqqmDb2B+2BYMeRyGgZbqs621Q38QyBq2dFgh+gEiZHzCmnYJ5eww/PJpg0IzcbTRv&#10;3QidhwRbX3WVuA7p4bSVd/DSa2r6/Bl45OnH0J+WvIZ3/qVlhAVdRWkenUSuKAcVeaJc1NEGdygv&#10;RV1ZMeFBVZahuqoUNXQaZaV5KMpNI0DSUFWSg4aKAjoLgQ3hkZOJ4uwMpgRMZgaKMtJRnJWBwgxu&#10;z+XSrCzUElAN/ME1EEwNZUXoVFuJTnQjHerrIH3a6zrUoVf/Xrj2lmvx2nuvYzkvfumVs5UQ2b5H&#10;Gv0ZaJg3HQvks5Pvhd+ZCw9XWq7rFCwi0+sqCEBMO8jh/Thy4hgOHz+Gg8eO4Pipkzj96SemF9b3&#10;BEhz7sOUUbJGuvF++fXn+PSzT4yTEWezl1CQRnHzmpI6wNBqqz27FSByrYoLEUdtXfVBnt93vM53&#10;vfYiPurYiPW+Kiz3VP4bgDQnFyR/BA+pptJU82ZZ1wlACBIZILjvIN+bTFVC9yHwkPV2ssQN2Lx5&#10;AZ547EY62mLExDAIh4UjxDwhUBwHxaBrZrMNjyc4qDCZqkRGhidwfaJpO4iMSUVkXBbi0sqRWdwF&#10;2YRGbmk3ZJd0JTy6oKisG0rLqeKOKCqoRU5WGdLpQtJSc5GRkY/MjDwUEiA1pSXoVFWObnXl6Nel&#10;FgO61WFwzw4Y2qeRaQP6dqpE9/oyblOGuqIilPM3lJOWjsQ4OpEoQq1dFJ1IDMLlvEMEANJmEYbW&#10;LS1IpG1Epm8PJQDbx6QbgCSlFRonItVYtnuwTLhIQMikizLdSesQ7iddegmQlqIQ426kXURSnTvr&#10;ggtbIp+/sbvuvwvjJo3F4hWLsEYgQLngaE5eoIgMSNYLSHyN6+uWmkGL/kZ1/zgRdSB+CUS0CstC&#10;JRAoMwOWm4PIoiWBDkS68tpuvKPNzLzf/R0A0cAvcgGh0NBydzuVu14B4ZZrmSsFguQFBBLQBSAW&#10;IhYgCgfd1gWIAsa/jdst10JCpeBwJW0cJi/w2ClTudsqK2nv2MKyj3lBfPDR+7j25qvR0FhPx8GL&#10;vTgfpYU5tN9ZKMrONFVO5fm5KCdAqgvoOvKpgjy6i0LCoxSVvBOrIEwq6T7KCIryIoKgPA+N/KE3&#10;1pbQytO9FGYbeBTzeEU8rhxb4FFMmBQSJEWZ6SYtzcxEFWFVLwChGulEOldV8YdI1deiU0MdOjTU&#10;or5DNfoN6IWHH3sACxbPxbbdfD+71mPbro2mB5kCRCHiBYULEC84dJ02TsvYHQGHNKKbwZ/7d2OX&#10;rDskwfeoafs4SXjIVO4Cj18JD9eBuCBxl3/4+QccI4S0/WMP4aEAMefkA4dKAeLKgkMgwvV7ttmB&#10;hITRtleexyQCZIPPgZiX9J2GW4XlQuHPyIVFMCkcXCk43GeAuOvEfcjzPGRG3T3yUCgfRCSVbXfv&#10;Y/m+dZg85XUMG9IJWZnJDIphMM/KaBtl3Iadmj3BQqJ9qmn3EIjYaUUSGLCTefdO9xGdjOj4LCRl&#10;VppZdTPzOyI9pw7p2TUMqh1RWNgBBfl1hEQ18nPKkZ1eQNeRh5zMApaV8LdRQTddjs68menVoZaq&#10;RJ9OVejXtQaDejQYeAzsXoseDSV0H7x++fuo5w2XXNd5qelIJkCi28chMpJgiIpHVGQc2oW1N+0i&#10;4kbatGKwNwCRaq1QQiUCLWQ6k7YxaB+bYUbGx9NBRRGEbem07MOm6DxMW4pInEYbAwsrO3eWfUSu&#10;hYgAJJTurU+/PnjtrVexYNl8rKQDWSMN6ZtWNgsNTV1pWTA3YnpnrRUnEjjQ0LoQeYaIX9Izy/bO&#10;UrkQmcnl4D21JPUDxEJEHUggQP5iG4gXIPKD055YklfnoVIouPKCQpZVuo2uUykQ9uz2Q8SFgqT+&#10;gK/QECAIHKz86/1SgDSX11QayuW42ti8ldrG5S0712PZ6vl44eUnMWR4HzTU0kXQcVRLmwaDe4kJ&#10;7uIYMg08KgmMSgOOAt5N0U1ItVMBywU2BEtZIQHD5ariPDQQJJ3pYjrzmPWVRXQhxaiRNhIep4zb&#10;lhAaRT6YCJwEJFqdVcwfmlRzCUQ68IfXmQDpUsFjVckdXS261lajR4d6dOtYj051VejSuQ433nQV&#10;L5CJdFNrIV2QtxGMpncaP28/QCwsmnMlAgrjMJi6kvUmz3XSgL5LYHJwL+GxzwBEqq0OHD1iJ1Ok&#10;vjn7bcA4EHPl+VL503IpkS68UnUl3YH3mt5XFiDmIVZ8LaMgDkSvHxcgcs3u3UuAEGw/nTiKna+/&#10;hEkdHIA0/ed3IMHA4JYFkwuL80kBoZCQ2X/lMboq6b5r57/iudNhyKSIu/fQcTsAMc6D2rt/KwPb&#10;Ytx3/3Xo1LEM0dGRDIihaCtBNzQa4dK7inflEdHppgeTHStBcPDuXdxIuMyqK1OzyzM/CJmo6DQk&#10;phbxjl7aOEqRklKC7MwKAqIGuZlldApFyMuiMvORl5bL30Eh3XQ5b4Rq0K2hA6HREf0aO2BgF8Ki&#10;Sx0GdK1D/6616N+NIkjEjfTjcjde/zW8EavkNV+QmoasxGRkJqcjPjoJUXRLsdGJRgIRaRvxV2f5&#10;2kWYN43trSNwQUt5WmG0mZgxNkHGmKQjjO9NpjmRSRf9M/ZKry4LDamu+hdl5sqScSEsaymN6i2l&#10;vAXS6Pzvuu9ezFvMIL5mWQBANm1e3SRZ9krhoXlVQHVWQKN64EBDtz1EUzdvpoL3wcLCwwJEpRA5&#10;nwtxATJ95t/gQA4f2W+CvELCBYjILVOIuPICwlvmhci58LDLFh6BPaWsg5CgbyHil3+9KxcS3uPI&#10;wDsz+M4AhG6FxzRtHcxv3bERW7atN9MoP/7oHRjYpwO6VBcxSBegE4N/fT5BkZONCqo8h2BgILfu&#10;IxelOQQAy0oZ+KXKSYK+gKRYUkKhnDCoyMtGDZ1D55pydKmrpNUvREURj8myMh6nWIBhAGLhJDAp&#10;Y5kcR9SUJ0iq+dqNJcXoWV2FXnUER00VelRXcLkSPXkH2J1lnesr6EzKcfmlAzHxo3fNxHrSsC6j&#10;2Zu69TLw7mkCiE0VIAoPVwqSgG2kTCVtICeP4LA0fBMgh08cNwA5cfKEAYgfF+f++QHyH1OFJdVX&#10;TQ7EBxAZHGjOxVxfcu35QSIQUek6AYhcszLrgTiQX04dx/ZXX8CE+gas9wHENtvbPwMQmTokCBy8&#10;ZVrurtNlkULCu3yOZKT5QcrXo8p9BojMrtv0vPMmePA9EibiPnbv3YhJU97FqFGDUFKcywDb2gRX&#10;eUpf29A4MxtuXFIeYhPzCJNUgiMBMmlhaBjv9KOkykiCdDwiI+IZqOOQGC/tETlISshGelohoVHK&#10;67GM12MJ8lNzUURolOcWmBumel5/3XjT0r9LBwzt1RUj+/fEpX2749I+nXFJ70Zc3LsDLu7TERf3&#10;bcTw3g0Y0q0Gg7vXMd+IQd3q0bGUv6GMRBSnpSA7IdFAJCcpDckx8YiNiiZA4hAXHU+oJCCariRc&#10;3pM0fvP92Snd5VG3Mr17FFoSIjKPllTTSVuIgFCmgA+l05I2EdnWugydbFGeXGhn6pUGdJtviQsv&#10;bGV6ZQlMunTvidHjx2LpKpmpdzk2ECCbNq0OAIhq85Y1TfmNHph4ZUAi06OYKi3t4uubeNE3NkRl&#10;nrHeBBQXIAIKBYakUt2lTkUmZ5xNgNiJGb0AEQlAZhMgM2YTIH9HFZYARIK+wkFBooAIVqZ5hYOW&#10;BwOGm1fZkejSlqHwONeJqBQgup3rQBQaKhcebpkrczzTTXeLmVZk6/aN2Lx5DaZO+gD33HIF+neS&#10;QFyEfnVl6F1Vgk50ELUM3pUS1Bncy7KzCYxsA4oiAqM4U5wJAcBU2i+K0tP4Y0tHcXo6t+U+3E+2&#10;rSqkC6koRUNlOcqL8m2VFcFSRDjkZ6cjP4v7CkCk/SMz3TgP40B87sMAJEvOIwd1hE7n0iICpAJ9&#10;6it5nqXoSUfTvZJpQzW6CUBqStCxqhAXD+uND957hT+AVXQgUmXHz4EyI/zNd0EgOABRWVhIEPNX&#10;X3llwMK7e5lMUdo/jn1yHKek7eKYrcKSUeiffnYGP/780/kB8vt/8Ouvv+I3aUzHb2YqE2mQ33dw&#10;HwMlXc4eaXcRF8JzISTkulBQKEBcqFh4cB85T76vwwf24Hseb8OzT2Ii75bVgfwZgJxPAgc37wLD&#10;uxxUPnCo/AAR8f0IPByACDx2ER47d29iMFqCF198BMOG9kZKcpKp2zd1/wya7SKTeUeei5jEAjqQ&#10;bAIkgwBJpCw8IiPizB1+TPsExDBAJ8UkIj0+HSkxychOyUZeei7yUnNQnMEbo4wsVPH6biwqNNdX&#10;34YqDO/RiMv6d8X1I/rg3mtG4OEbL8H9Vw/FnZf0wS3Du+OGIZ1x7eAuuH5oN1w7tCuuHcJth/fE&#10;daJh3XFxr1pev/xNZCahNDUZhQkJKE9LRUVmGjLjCbP27ZEcHYP0uASkxSYigU4kSiAi788AIYzv&#10;V54JYiHSWqZ5lzm9QqzziomT6U3oRsRxcRuZubdFy1Cf65AxIHQg/yI4qH/9syX++c8LzOj0CwmT&#10;f17QEjEJKbjptjswc94sAmSFBYgPFl4pPFyIeJdVbnWWaROR6iydfFGmgP+YIFklIFlo8iuYX7Fy&#10;AZavWEj5IWIl7SKSiktxATPXAMRWYylELEBMFZaZD+tvdCBHfA5EpTDQZQns7npRMGCoFAa6LHmv&#10;DAxMw66AwVZPSeq6CwkSNq/A8AV/yna99cNi+zY6ic3rTT4YVNxtzay7BMj2bRSPtXHjxxj/4Wu4&#10;4Yoh6N+xHH2rC9Gvthh9aorRuSQXVTkCgxQCgkHdV60koJBG7iJCwoCDKsjIQEFaGgpTU1FMa17M&#10;9eIYzPbcT6q0KqXKiq6jKDcXBSzPN8rwicdkKtsWcF9p+9DXKuZxS/gaZXQ7NQUFBEgeavMyzZ1c&#10;HzqNfnXl6F1dgi7lBehaW0YXUonOlYRfJR0UITJsQFe8+cqTWMOLUmZrbermK50WdglAbDWWKBAS&#10;fqi4gNFpQqQnkADEjEaXZ5cfO4SjJ48ZcIj7OPPlFzj73VnzLBCtwtI/zUu7yK+//IIfvv8B3//w&#10;vZnK5OtvvzIAMQ3ovkZ0dSCu01B4qBQoChC50VGAfE0YrX3qcUx22kDOBxAJ/Jr/I7mwcKWg0PYO&#10;r6wDCQSIlXy+Fh5SleUCZKeMOt+6GrPnTMC9992A+voy3m1Lo7HAQ8Z7RJsHQsl8VWFRDKSxBYiK&#10;yTZtH9JtNzw8nttHITK8PeKj4pDcPh7pDNLpvOPPTUhGXnIKcuISUZiUwms/kw48n7+JMgxprMHF&#10;3Tvg+iG9cMdlg/HoDSPx8v3X4d3Hb8O7j96I1x+8Ci/ddSlevGMkXrh9JJ6/7VI8eeNFePCagXj4&#10;uiF47KaL8PjNFzEdhrsv743Le1WjV1kWOuakogOv/Q78fXUpyEF9Hn9PKUnIjI1Gdmws8hKSkMVz&#10;SyJE2oe2R4gAhE7kQkqmZ5GR9QKJdtJJoG0cQRFFB5KC5LQiJCbmEiKxts2khQDEPq1Qp3m/4F+E&#10;xz9aECIXGoBcQHj8U6BCp1LXsTNef/sNMyZk45ZVBgbNAcTNq7zLoo0+ZyIQUYAoRBQkK1ctpgQk&#10;fq1YRTeykhARmBAUTTLw8MsAZNmcJoD4XYitvpLR6DKh4qw5Y//+Kiw/OPzwUAAEW/ZCRstdgGi5&#10;yoLCJzoQI7eM0u1MsPfBwwsQhYgCRgCyedM6kyowrGR5kxnfIdol2iZddbdiG/fdtHktJo5+A9cM&#10;74s+dUXoX0vnwYDbq6KQd1wM+DnSEyqVQdz2iDIOQ4J7eqoFCKEhACnMyEReWgbv2riOwb40PYMW&#10;ndAQgFDSGF6Qzf2N48ghPHiXx33yBTzM53ObfLqPAv6QDEi4vewj+xbzOPZ1xZVkmgb7BukuyWPV&#10;8vy6luQQIKXoR5B0ryoiNIrRpboC3WsoOqie1aXoxvcztFs9nn/8PqxdvZjQsKPrbddefjf8zgUk&#10;MgGkzIhsJ2IUWMjdv4WGgYh85/t3+aDBQEdwSN4s04Hsk2ejHz9semF9/vVXRtID6xe6C9tJV/7J&#10;Vef/k55Z3//wg6nmkhl8zfxZJ48ycO7ja0u7xx6T6tQkpgrL5zLUdShMXAciz1E3z1Ln+QpAzh4+&#10;hPXPPU0H0hHrX20GIAz2XjBIqg3r2kPLbWjXbdxlFyDBwKEyAAniQlyA7G1yIPyexIHw+9mwcRkm&#10;THwDV1wxFOlpSWZ0tbQLyFxQ8ixzefxsVHQW2sflIjY+H+ERqYiISEZkZBLCeKfeji4lOjwaKe1j&#10;kRoViwym+QmJKEoiQOJiUZIcjw75WXS1BRjcUIbLetRhVK8Guoue+Dfdxst3X4PRT96G8c/ehXFP&#10;3Y7xz9yKiS/ciUnP34mPnrsT45++DaMfvwlv3n8N3nr4Orz98LV4/f4r8Oq9l+GFOy/CE9f3xwOX&#10;dseN/eswqCoPPQsz0bMgE335m+vPa7U7oVWZloz82DgUxSWhJDGF+QRkECRxBF8oYWkbymXUeQQd&#10;RiTC6TYS4jLprFL5WdBpRWcgPbMcSSmFCGtHhyYTNraUad19zwv5lzwnREajS9VVS/zjny18y63x&#10;v4RIXHIabr/nbsxfMpcAsa5CQeFqy9a1TfKuOx9AAhrVHYBYJ2JTFyYCEAsRW6XltpFYePh7ap0L&#10;kGlNXXjt423HEyAymeJfno3XAkSCth8gflgoBNy8Bnnvtrqs63XbYMteKSQkr9spKHSdyC1z1wls&#10;XHhIXrRzhwXILiMLj10CD7oPedTnpAkf4Jph/dCfd++D6ksxsLoIvek6OhVko0aqqxjExUmI0ygg&#10;FApos1WmqkoCOyGQz3W53EYk25UQDgIRqXoqIXgECHm053kGEASN2Z7Hy7IAkTSPsMglrPIyCCd5&#10;XXUfIh+8xAWV866whg6mg4wP4Y+8sSCLwCvAAJ5/f4FIZSka+APsXFqMXpUV6FtVhd4VBAl/mEO6&#10;1uO15x7BxvVLCJB1BAg/D6lGlO9tj47/kGV+5xKgeecfULUld/Q+Gffha/+Q5X3SgG4AcgQnz8hk&#10;iN/ji2++NumPP/8YMOOuCxBxIjLd+w+//Ixvvv8Opz/7BCdOH8fRY4cZ/GUsh8+BSJWUvJ68FlN5&#10;uJS4DFEwgBzm+Rwh1AxACLpf6Ii2vPwCJnXohE2v6WSK+l8gQFxIaD6YXHCovADx6hyIOPBwASLt&#10;H6Ld+7c2ORBp+9ixcxPWb1yCD0a/gAF0lu2jJIDKdB12/Ec4IRHN4BkXn4eExHyTl6AaH5uJcMIl&#10;nO4jikqMjEVmdCxyYmJRSHiUJiejOCEBVanJ6CY3JVX5GNGxFNf27YAbB3TCHcO747lbL8HbD16H&#10;sf++HR89fzcmU1NevAdTX30AM19/BHPeegIz33gUk15+AJNeegAfvfQg0wcx/rk78OG/b+S+l+OV&#10;u0bguVsG4Onr+uCpa/vilgH1GFqVi34lmRhcnosR1XkYUVeI3mV5PJdElCclojo1xaQliQnIIVQS&#10;2hEY4rhayhxX0j4SQ2cShfiYVOTmlCM1uRBR7bMIgWJkZFcjLaMM0gutRSs6F1/juW3/sG0g/5Bq&#10;LELDAITp/7KsVWg4+g4ehDGTxmHNeluF5cLij+SFiQJFICIKVpXlgkRlgRLoSgQkK1f6nImvncQF&#10;iLcxXSTjQZp6Yc0Zj2kz5Xkg4kD+KkD4I5OA7cIgmCSwe/MKBi3XMgWDAkElyxr0RbpsXAKB4F3v&#10;hYWk1nnY9dZhBEJD8lpdJdtv5zbbjevYTHBsxNatMm/QGkyfMh43XjYM/SsLMZyBd3BDKXqW5aIx&#10;Jx3VDPbV2VkoZ2CXtoyCVEJDAr7AIzWJaYoBSDHdQWFGtunLnk3lpdNJpLKMKqEjkX0FQPl0LHkG&#10;IoQMQZBDlyLK4/4icSB5LBf3kc9tTBUWU9MWIhDiuZguvXzNUqaVPK8GAqRbaRE6F+XSheSib3Ux&#10;BtSVo39dBZcL0ECH0rW4GL0JkT50I72qitG9Ih/DutfhzRcexcZ1dCK711P8PH0Qsb2xRAINqf7Z&#10;FQAQcSBNAKGsI2EAp3bzLn8fryUByGdffWmeA2KeSPjjD2Y6d/NMEF5vXoDIn5T/xPUy9fuXZ7/G&#10;l998YR4odUgeZWsea8tAfviAGfQqbkceb2ufPMhg6zgRVwdlVLw4JJ6jjAP5/vhRAuR50wtr4+sW&#10;IObPAUiwbryyrDPzujP0erdTnQ8eovMBRKuwTPUg4WF6YREatgF9hxkYun3HBgaexXj+hYdQV1vC&#10;4BkCmaZDBs6Fh8cgJiYN8XFZiI1hAI3JREx0OlISc3l3no5wOo/ItpFIjGiPrNh4FMTFoZTQqEhO&#10;QlVyoqlG6l2Sj0HVBRjZWISbBzbg3ou6454R3fHibZfg3YeuxYdP3IyphMP01x7CjNcfw+y3n8Tc&#10;d5/BnHeeYfoc5rz3POaNfhFzPngBc99/AbPfeRZTud345++gK7mOxxiF1+8chhdv7o837r6Ixx2O&#10;WwY1YERtDuGRjcvqc3BlYz4uaSxBn9Js1GfEoyEjGXV0WlUpiTzXRBTSjaS0i+Z7iUBYKN9Tu1hE&#10;hMUgIjQGmelFqCjvhKKiejPZYlpmFbLzapCeVW4cmIwrkQGEAg+p0pLUBYik/yMp3UpZTQ2ee/k5&#10;rFy9FJv/S4CI/ixA3OosL0wUKBYehIlbxSUN7z6I+BvSg0NkgZkTyzaiy1MJp86wTyT82wDiBYFX&#10;CgCFgZa563R9sLwrBYCbP5/8ALFtGlpuwWPLvDLVVtLOQcexlQDZQrhsIUA203nMnDYed1xzKQZW&#10;leCi2lKMqC9Gj7JM1OekoIYuoJqBvConC6UM6kUM9PkER34KAz5/aAW01kUESAmDuTiNwnQCJDUd&#10;WVReGgFCFaVlcT1dA/eVKi0BQi6dhSiHMBGnkk0oGYhI9ZUARNo+fFVYsp3sI+0hIumZZboPS6M9&#10;yyuY1ubkoGNBHroUF6JzYS7vGvPQv6YMg2rLMUi68haJQ8ml8yhDr+py9OS6XoRMd7nL69mA0a8/&#10;jW2blxEQG8wYEZ3NWEAhIJEpUII+iErgwYAsgVxS+yhbBnl5Fgjhcej4MXz61Rf4kdCQNpBPZByI&#10;76FSEqsVIv6//xh38jPXC3Q+++pz0433mByLAFGIHOTryMOr9si8bVJl5gGHuyz5QwcZ0OXcfG7l&#10;s717sPGFZzGpobGpCss9D+tAAgHiwiKYXHCI/sh9iALgcR6AmOorgch+/sa0/YOOcev2NQwOM3HP&#10;vTeYsR9tWoeYOZ7ahUWZMRQCikQCJCEum3fkGUiKy0RGUh7iopIRGRKJ2LBI5MUnokzcBlXHa7o+&#10;JQE98jIwsCwfQ6sLcWnHAtzSrxqPXtoDD1zUmW5hEN5/6HqMeeImTHrhbrqNRzHrzScw652nMfvd&#10;5wmKF43mUAvGvIYF49/A/HGvY8E4plye9f7zmEZnMvnFuzHhqRsw5uEr8O79IzGa6ZjHrsHLdwzH&#10;7QNrcWldFq6oz8S1nfNxXfdSjGosRt+idHTJSkbn7FR0SEtAfVIc6hKTUBqXiPT2sUigk4qPjENi&#10;TBIS2icjLTEHRYW1qK3pjrKKLsjJr0dObi1y86qRmlpIiCSidZvwJngYcIjr+GcLW43lA8j/+5+t&#10;kJmbj/sevA+Ll8wL6kDkyY9eebdpDiDaM8uFiMoLEJE6EXUjTXnT2C5tJAISf3WWwkMk1VgKEGkD&#10;kUkUrQP5iwDRqUwkkHtBoOBQecEQDBQS1JvbxiuFgEgA4UrXu2V2W20bCWwoV4houo0uQ7R9K92H&#10;VFkJRMSt7NiEpYtm4v7brjZVVhfVlODiuhL0Ls9Gh7xk1PJCrSZA6nIyUJMr7RhSfUX3kCJKQT5t&#10;fhHtdAnLyqVKSeBAt5FPeOTTgUhbSBFdSCklbSAyNYk4FYFBTnoKcgiGbALIiMfJIZis88hALl2P&#10;lBvQmKoscSiETGoywZRiq7UIEmnIVxdSl5ONjoX56FycT5Dk0m0UoS+dxuDaCr6/KjqRQrqUEnQt&#10;L0G3qlL04LqedFw9K/Nxaf9GTBr9MiG7Cjt2rsMOGWjoOBHrRqRqi9+9z3GY6ipqN/MyoFAnTpQG&#10;76MnjhtYnCE8Pvv6S5yl8xBHcfrMp/iU5d8RDmZKdw9ApArr599+NcCRaqxPvjjDO/3DOHzkEIMo&#10;A+5+BmM6EIGZzDwrEDON+Ht4PlLmg4bm1ZWIA5EqLPN8Gy6f2rkdG55/BhNqG7D25dd9L+4T/7xt&#10;IF5AeOHhXS9yAeJCJAAanrJgALHie9nP98ZU4GGqr3ZLd/NVmLfgI1x99QhEt49Am1ahZtS2zBUV&#10;G5NMeKQRGhlIic9CcmwGMhKykcbl2PAEtCdAMqPjeCefgrok3tlTjakJ6J6djEFlWRhWkYlL6nJx&#10;Y68KwqM7Hru0Gx6/vAfeufcKjH38Fkx58V7MfPMRzHrrCTqLp43DmPfBS5jL62jemFcxf+zrWDju&#10;TQLkLSya+C4Wf/S+0TyWzeS20958DJNfuhOTn73ZgGTcE9dh/FPXY+yT1+KV24bhlj4VuLyWAKED&#10;ubVnKW7pWYFRDYRIYQZ65qWie04SOqcmopFOpBN/N9W8qStITEY6HUlmfCqykqQ2oBAl+fKkxM6o&#10;q+lBN9IZRQV1yM+tpqqQmiIN6+1Nl17p2qsOxOhfLfG/1P8QIv8vLkcnJOOa66/DjBlTTLB3IeFC&#10;wy1vTl6IKEDEibhtIupGvADxVml5JW5Eu/w2PWvdcSACEanCso3o4zH9bwEIf84HD+0zwdkLCgVA&#10;MIjoOg30krr5wKB/rnSdbhdMu6SRlwHfvyzby2tYBQOISqqytpkqLUJEgML1UpW1btVCPPfEPRjW&#10;pRJDq/JwSU0xBlTkobGId/TZ1n3U56QRJna5MivVOI0CXqiFqQKLZBRTlQziVQzgZQRIEcuN0+B2&#10;pqGb7qKM7qNM2kHoLKRcqrAUIEa+fC7X5Yoj8ZVlpSYhm6m6kCwCJYcSgMgxZKyIjCuRMSm1ubmo&#10;z81CbV4WGopyTQ+sblSPcqk/LiBAKjGgvsbAo1MZAVJZZrv5SpdfgqZHZQ5uuqw/FtPO7tm5lo5j&#10;A4O0HxoKEEmlN5a0OxjXQZk2DwZ3mWpdBvxZgJxoAsjxT06ZpxEKFL74+it89c3XdjT6f6wLcQEi&#10;fz8RHOI+RNIGIlOYHCSY9uy2jejiQOxDpSxApF1DIOG2f2jPLHUgss40pNO1HGb6JSG06cVnMaGm&#10;Hute0ckUfeLffwMQrcoSSLjbNAeQAGA4eRlRHggNV3wv4kJ87kMAsn3XBgJkJaZNH42ePRoQ0qYN&#10;2raJQGhoJAESjbjYJMIjDakERnp8plFWQhZSo1MQHRaLuND2KElKRQOv4U4SiFPj0S0rEQMK0zGi&#10;IgsX16Tj+q5FeOiSbnjiit54+JKuePX2izHu37cSHvdj9pv/puN4GrOouR88b+Cx8MNXsIhuY5FA&#10;Y8I7BMfbhMZ7WDp5NJZPHYtlU8dh0aTRmMP1M957jhB5FNNfuRdTX7wLHz13G8Y/cxPGPU2IPHEt&#10;nr9xCK7rVowr6zNwS7cC3NmnjCCpwMiafPQrSEMfqmduKjqlJ6BzRjKX6cD5OyiRKmQCJDeF7iOr&#10;FJUF1agr74iG6q6oreqGitJOKCA88nMqqDLExaWYLs8tWilAWuEf/7Au5H+o/2XZ/9ChtGkXgUGD&#10;h2DcuNEmsLuw2LZ9/Tly17s6H0TUkShAXIh4q7QUIn75G94VIDKGRKqytBpLQaIuxG0DmTp97F+f&#10;C+sQASLTmMtDnQwkJIAQAl5waCqBXIGhcmHiAsK7ncrdTrf1lom0bcSFhKQKEAVGk+PwtYNoftu2&#10;DfxiN2LrTqm6+hgfvvk8rpCJ3XhBjqimXa/MQ4/iTHTMz0B9dhqVjo6ER4e8dAOQWi6Xy50/HUWh&#10;OAy6hjIG8mpxKAzi1QREGYFRQidRLAGeQJB8Ce/wpLyUymc+lz9YAwkfKMRdFPC4xmVwP4FDPvO5&#10;BIWsFwci24sDKebryHgTrdKScSU1/OE0yLiSvGzTG6siJx11hTnoKmNByotMg3nvqiIM6liDfnXV&#10;6F5RgS6ESMdiGRxZhp7VZQRLHnrVFOKJe27AprULsZsAkaos06VXppWRrrEMyMaByHXAoGwasgUi&#10;AhMZ4EeJAzl46CAD6BHI1CUnz5zBgaNH8fXZ7yBP/vjm7FlThWWfe85/Tlde+TMOhKD57qcfCZ8v&#10;TTfg/TymPANE3Ic0oIt0Rl4vQAQYrgPRvKwzDkQG6nH7z3iuG154BhPrO2LdqxYg7pkYgDjdeM8H&#10;EJW7XuQFiAsRhcbeA3wP4iwEHlJmYCGOzqeDklqAGIhQApFde7eY6qstW5fhnXefQ35BBlq1bGmm&#10;+QgnGNpHxiI1MR3piXQdBEc278ZzqUzCJCkyEe3bRiI1Mhq1vOHpnJ7MO/l4dM1MQN/8VAwuTcfF&#10;1em4ulM+7h/RiGeuG4CHRnbFM9cOwvsPX4+Jz92HWW8SGu89jzmEwOz3n8OcD6S66hUsIRgWTxBo&#10;vIulk8RxMJ0yGiumjaXGY/n0iVhKLZz8IeaOe4PgeQlz3n4KM159GJNfvAeTnr8NE5+mI3n6Jox+&#10;9Ho8fe0A3NA9H9c1ZuLuPiW4p18lbuxWhuF0RwOL09GnMA3dc5PQmJaIXvyt9i8tpPsuRlV2Ln+j&#10;OSjJLkF1cS3qyxvQUNkRteWNqCrriIriOrr+fGTSgWSm5yIqKh7y4CppNP/nBYSHuI9/EB7iRC5o&#10;g3/QoVxA1dCxvvTyi1i5aokFwba1jCkKEIkvzYPDK4WIW5WlIDEuZAMBIhKIUGvUjayjJHVgYrXM&#10;DxHTNuKfnFGqsXTAoQJEGtKlJ9asOeMIkA8IkA//OkCkt4o8RGkvA7sBhC/AS17B0Fzwd1ORu427&#10;TzAFAsJVICyCSQGiwHDlwmTrVt6x8UveumMt5s6ZiDuuHI5htcUYWV1AgBTQfeSiG+1xR7qORt71&#10;d87NQKdcQiSbd2lZBEhmWpPLKEhNRxFhIFVXtbzzr2MgrxKAcL0R4VEmDoR5AYdsVy5dfAmefHEh&#10;hID0wpJGdOmBlZ8hUJDGeR5fIMRjSc8rAUUBX1eqq2zPK+nKm24b8LlOqrBqCY8O0tOKQOhYWEig&#10;yQj5LNSXFKFbVSV6ERA9KgmR6hIMaaxFn9pKAqMUHQqL0Fgq3XzpRqq4jXTv7VqLsW89i70712GP&#10;AmS39Mhi4GKwNnf3kooDMOMxxIHI7LgCEt7dExyHjhw2D446evIUTn32OU5//gXO/vAjoQEzONBM&#10;osjUXHFBACLjRAQiApBjp0/gyIkjxtmI8xCISGO+6RW23wJEzkvB4QJEXYikAhBpbJexINIGcobn&#10;v+GV5zGxsRMB0lwbSGA33mDQULnbiYLBQ+VCRAAijxe2c18JRHj+MmiQ2u9LBRoyEl0hYhvQpR1v&#10;JTZuno/7778ecfHt0ZIAaRsShoiw9oiPTkR2ShayCJCshAzkJGYiTwASk4bEiFjEhrVDflws4ZGG&#10;bgy+XdLj0Cc/BUOKUzGiPBGjGtJx14BqPHdtfzx1RU88OLwRb9w9CmOfugvTX3sSc9953jSSzyU8&#10;5hEe88e+SsfxtoGGER3HEkJi2dQxBMc4LJsu8JiA5TM+MlrC5cUEy8Lx7xIir2LOO89hxmt0Iy/d&#10;gynP3o7Jz92OCc/cjg+fuBFPX9MXt/UsxF3UQ4NrcO+AGgKlEBdVZmJIWSYGlEi333R0y01B76Ic&#10;9CkrQq/ycv4WylCVV0p41KFDBQFSRpCU1aGisBJVRdW8AStBUkwqUvjZJMSlmqo/6YUlgwf/51+E&#10;xz8Ij38QHnQk//yXrdpKSsnAnXfdjSXLF2LTVgKcANm6XSBiAbJ9h4WIV80BxIWIt01k3UZCxKe1&#10;BImMWJcHWxmA+OR3JoEA+dh0/fVPiSIDDO3AwjlNVVgLFk0LmMrkbwDI78beCzz2NQMMkVvuQkOX&#10;JZUy3VbKNHWl+/lhYWWqmnxSSLhQUKfhlbte9glYRzjJKHP5ktevX4qX/n0fhnUso00vxGX1pRhE&#10;ePQqzkLXgkw00ml0yclEV6bdeTffKSMFjVQDA34FgVCQLO0fKShMSjLL9RKsGbQrBRIM7JUEQCVh&#10;IY3bpYRNOYN+eUYmKrNyDADy0zIIjkzkMC/wkEZ00/bBH7MFiIWIjHKXsR4y1kSmdy8jLMqZyuhz&#10;05VYGu9ZJjMA1xcWoHNJCTqXlph8ZW4OKnKz0YHL3asrCBCmZQXoQ4gM6FCJHlWl6FJehoaifFTn&#10;56BTWbEFTUUBrhrWG0vmTeY1wO+QbkNGf+/ex8AlEpDInf8ekUBDBvdJYzYD4sF9OHrsKAPqUQb9&#10;4zh+6jQh8DW+oOv45Isv8N0PPxnn0TTjLv+8AJG/337/zbSDSDfez77+Aqc/O22qsQJdiEDEdjU2&#10;jkjOy4GGzlwgeQHKfnFHBIcARNpAzvB8t7zxMsYTIGubcSAS4BUIwaChcsEhciHRHDxU6kSsAgFi&#10;e1vZcR8KDwuQ7dhBh7h150osWToBw4Z2t3NftQ5BSEgowqRnVXQyMhkYMxPSkRGXhhxCJDue+egk&#10;JIa3R3JEBKp5rXbNSCZA4tArJxGDCY+RlWkYVZuGm7rn4cnLu+Ll6wfioWEd8OL1QzHuydsx9dXH&#10;TQP57HdfwCwG/bniPMa+jsUTCY8pHxAWY0xV1XJCQ8CxauZHWDljIlbMnISVs6dg5azJJr985kQs&#10;Y/nSyWOwYPzbmP+hQORZzHztYUx/+T6C5H7TxvLRc3djDJ3Is1f3xj19S/HQwCo8MaID7ulfjasb&#10;C3BpXR4urqO7rshD3+Js9C3KNS6kL51176oadCqvRIeyKnSu7oiG0mrUFFagKr8Mhel5vCkrpkPL&#10;RFz7RCTzs5FZf6VHlmk4F4CYthDbG0sb2NuGRmHw0OGYNW8m4c3gL+5jxzoDDnkSpE2DQ8RVMIh4&#10;QbLeiG6EWktHohKIqLSh3UJkud+BCEBkTi3zyFz/gENtUNeeWPpMdAHIlGmj/xpATCO6DyD75Ufp&#10;gEIA4AWKQkHymmpepVDQcl12t3HLRbY7rpULEIWBFyheNVVfcf+mMgGIya/HzI/ex/VDemIoL7or&#10;CI8RMt6DF19X3sV0pg0W59GNrqIbAdIrj1DJoiPJFBeSRjjQDdB5iPsoTk5CdWY6OjBYN5gqrHRU&#10;c30NU5nuRKq0KgxMBB7SDTibgZ/OI0WqpzKRLUq1DeRShSW9u2RQYglhUiLHEigJILhcy3wdYdKQ&#10;l4uuFRUGENIGY7YnVGry89FQUMC7riLUyYSOhIrMuSUzAjeWldJhlBMOdCSleRjYUImBHarRq6aM&#10;P7AiM5ldXUEOulfIWJEiHj8Xj913E7ZuXM7gzO+V18Iu3uXv8rU52KpNCd4y5sM6kN1MZbLDA4cP&#10;mZHnBiCnPyEAvsbn33yLz7/91riQX+g+fpO2D4JD5f2ThnWZ7uT0Z5/RvXyKTz7/xDgQnYlXZGfj&#10;te0zrgNRiAg83HYQgYcCRB7ZfIbnunfMu/ioa1cCJLgD8QLEhcT55IXEnwXIPt9U7Xaadr4XBQih&#10;YQcSSsrPf7+0fzBo7VqN8RNeQpfOlYhuL0/wC4U816Jt6zDERMSZ6UjSYlKQRmhk8w47KyYZ6VGx&#10;SApth8LYWLrsNHQiPLpnxhAeybi0Kg1X1mfi+s45hEYtXr95EJ6l+3hsZDeMfvB6TH3xYcx97wXM&#10;eY8AYTr7g5cwb8wbdB7vGsexYvo4rJw5AStmTCA4JmLVrElGKwiRVXOm4uO507Fq7jQDkhVzqNmT&#10;sGwancik0aahfc4HL2PO289g1huPY+brj5l0xmuPYcrz92LsI9fiKQLtvn7leOriRjx1aRfc3rcS&#10;V9KJXNu9Bpc0lGEoXfbg8gIM4jU9qLoU/avLeVNEt11Rha6VtehcXsObuVwU0pnlJhGuBGs2U5m+&#10;JZGfT1xMkpkaRXpk/a8BiPTEsvAwo9YpmUerurYBYyeOxbpNdCAChJ0WGl6AaF6XvXIhEgwgGzav&#10;MVq/abXRuo0fEyACE7oRmUNL5AOInUtrhanKsu0hApBFTQCxDeqBPbIsQCZjDgEybcb7FiBnv/D9&#10;AoL//aEDEZuvVVgm6PtSCRoKCFdeCLgw8FZJuWDwrhMFP44FiOsmggHEbfPwlhv5HM2axXPxxG3X&#10;YlhNES6pKsTlNSW8a8lCd4Kji4zkzktHj3yBBu/O+APrlU8nwnxjplRhpdBxpBIgyShJTkRJUgLq&#10;GOgbpe2BQdzAg6ql82ggQGroMmR7cSbSyC5ORBrTi9OzCQsZfZ5LkNjxHGaAIEEibSfl3F/AUUtg&#10;yHEbuK4T851yeI4E2uAG/hhKClCSloQiacjna5QJpKia7BxblZaRYRyLtJGYh1AVF6IbHUgP/sAG&#10;1JZieOdagqQKvesq0EiwVMsgRN69yaj7LqU5GNStFtMnvIPdO9YzSNNRMljvoHbJdSA3DrsFJuJM&#10;dnGdNKjzzvswXQIBcvqzM/iUjkPaPz758kt88d1ZfPPjj/j+l1/xHdOff/mZwTrQieifgQr/iQOR&#10;6U9O0X2c+OSEaVuRhnrbgC5VZrb6SquwBBQqFx4iBYi0k8jjmgUgn/J8D00aj0k9ezUBxCLEno+3&#10;DcQrgYGmf0bngEN6WQk4JDWj+KU9ied20DoOrwuREehS3SXPR98rDeg7eee6fQVeefVhNNSWICxM&#10;Zt6V8R/yqNZwRIfHIIl31jJAMK19AtLbxyMzOh7pEe2RERGJutQUdKH7aEyOwMDCBFzTIRc3NObg&#10;uo6ZuKNPCZ6/prcByMN0H6/fdgkmPX0v5rz5DOa9/zLh8ZKFx9g3sWjiB1hCFyEgEFchUFhBl7Fq&#10;NkVIGM0lPOZNx+r5M/ExtWLeNKPlLF/B7ZZw30WTPsRCgmj+h68bdzPzraeNZoneeBLTXrgX7983&#10;Co8RHo8Mr8cLV/fCE5d0xQ3dy3Bdjxpc17MBF9cWm5vCIZR0Px5UWYz+lWV03dW8eSJE6EZqc/OQ&#10;GROHFOnuGxaNhMh4RIVFIVqecEiwREXEomWLUAMNOx5EAGK7+MrcWVKVlcbf7Uuvv4I1DOqbeUMq&#10;AFG50HAlwHDzAg5JpQpsy9Z12GwgshabCJGNhIbMirGRywoQTf0Q8TmS9dQ6aWi3ANFGdgMRz8y+&#10;thrL3yNL20DEgUwlQCZP/QDf/lWAyA/NPAtcxCCuoPBWQQXAgwHdpv7AL8F629YNzcJCyrSaausW&#10;fgm+bbVMZJetFB4uKLZu4ZfhA4TkVW6ZpDIv1ha+xpYNH2Pc689jFIPjsPI8XF5fhkEl2eiem4oe&#10;uYQHQdGTAOlTkMkfVxK6ZaWge7aAhCldiVRtie2vIEDKkxPMYKtOLOuWn4OOBEQNf5S1XF8r1VqE&#10;QC2DeCUdRp10sZWnCTKtyJTxJNmEhkx5kouCNDs+RAYpSjfhUm5fw21ruSzHaKS6Ut0Jkh45FJ3R&#10;yMZ6DKytIJwSkBcXY6rSCggzAUhHedhUXh5qcggSHqOajqVSAFeQaxrUxWH0ry7GxZ1qcVm3Rgzu&#10;UIs+DdXoRPfRoZAurCwPfQjVHvwRPn7n9diydgm/e36ve/j9MxBLl12ByC4GYXEfMmBwp/TAkp5X&#10;p47hwJHDBMen+Or7szhD93GGzuPTb78hRL7DV999j6/PnsV3P3xHFxLcfViAAD8SMtIIf4THPHb6&#10;GA4dOUBQ7PIDREAh7kMchcjnPoLBQ2QGG/Laltl493L9Jwf2Y8/4DzGhew+s8c2F5QWIBHgJ/gIK&#10;rwPRci8gdNktUzW5jaYuuja14zwIxH10dvt5/pQXIHukrcQHkD17eUNFB7Jq9Vw8cN/1KCnMQuvW&#10;rQmPMISEtEVYSDhiGQjjGBQTKAmWaZHRyImOQ0ZUe+THRPOaSkeX1Fh0y4jCFQ3ZuLt3GW7rlodb&#10;pOrq0s54586L8CQD9FOX98D4J27DzNeexPx3ZGzHS3QKr9J5vM6A/z7hMQ5Lpk7AUmnfEHjMmYyV&#10;hMbHdBwWHDMMND5eMIuabdNFs7FyAUEyfwZBMoP7TcWyGR9h8ZRxWPTRB5g/7i3MJahmvf0c9Txm&#10;v/0spr/yCCY/dw/eu3cUHr+kC54a1R0vXNsP9w/tiKu7lOLmPh1xFZ3YcLrnIeXZBEku3Uge+pcV&#10;og8deC+69m7lZagvyEdOfALat2mLqDZhpjOBjMQPpfNIiE1GTFQCWrUMM9CQKiszyaLPfYj+9a82&#10;iCKQ77z3XqxmPNnA4L/FAYh9npCVCxCvjAsR90EJhDbxOCoBh2oDQbLBAYlCpEnrZewIgbKOIFm7&#10;8rwAUQfiBciseeMwZfp7fx0gUoXlAkSBoAoGAgMDp3utWeZ2Xkm5Hke38UPCwsYFjuTtej80JK/w&#10;UEjoOpECQxrLLUwIjc38gjbRKjK/evlcPHrzlRhWmYdL6UCG0/J2y05B78JM9C7IQK+8VPRnvg+B&#10;0tXUC6ehZ3YaevPOf0BRHnrlZqMjAdGRLkHSThkED4Nz38ICAiYXDQz+DVxXT1fRgcFcYFIaH48a&#10;QkJcSXV6BqooGRdSyLISOpHyTKmmku63eQSMdSzSptJAx9HI8i48jsCjb24OzyEffekUrurSAVf2&#10;7IxOBYRRcrypSisVaPEcOubno3NhIRqZduAx5XkhDcUFBEiWmQyyF93GANr7YR2qcXnXjriocwMG&#10;de6APh1r0aOqhJApMFOg9K8qwKh+XbBg6hjs27XJtDMYxyF3+/ul6oo6sBd7Du3FLmn/OCyPqz2A&#10;g0cPm267AhFp+zj788/45qefTPr5N9/g2x/oQH79Bb/zWjsfQH74+SecpAM5cOQgjktD+rEjDLby&#10;XPO9purMHdQoc2EpMEQCEBciIuM+xLFwn/3c/syhg9g9fiwm9OiJ1a/6xoF4APLfOJCgoHAkgwRN&#10;3rgNCw0LEQWIuCkLD1Nt5XUgdCd7TPsHAU6g79y9DgsWTMQVowYjIT4KbVq3QRsGxTZtQhAZEYW4&#10;qFi0D40kQKKREhWDdIJDpinJbh+FioR4dE1PRpekCAwtS8Gd/Stxb99S3NY9B49eXE94jMBbt4/A&#10;IyM64717rsC0lx7G/PdeMO5jzvuvYM7oN7Bw3NtYTNewZNpELJs5BctnSbUUHYVUUVHiOD4mIPzg&#10;mIuPF87BaurjxQTIwllGK+ZT82Zi2expWOJAZMHYt+l0CJF3XqAjeY5u5ClMf/VRTH3+Xrx512X4&#10;9xW98NzVffHUFX1wY49Ko1v71uHS+gK+pwwMLc3AkJIsDOA135u/m27SRlhUiDp57khSImII2tAL&#10;WiGibQQ/q3iEtWlnwBvRLsY8a0TmyNJp3uUZIfLMEHEf//xnG4TQsVx02eVYumo5AcIYQ5du3Mcu&#10;PzyaAKJ5t8yIscsAZL0BiMoLEFemSmuTDyQbfTChG1GIyCN3DUBkWngDkMW2GosA0XYQtwrLTmdC&#10;gMy1AJk05f2/7kDkTk3mihKA7KG81VQiBYKAw7QzbOeH4yzregWEd1lSd52WKUQ0b8v9sHBdiKsA&#10;qPjSHbK/OhJqJ7+Y6ePfwTV9OuNSaSiuK0Wf/HR0JSAGlheiHwHSvyAN/fNS0DM9Ht1S4tA/PwN9&#10;ctIxoCAHQ4oZvAmQrgREF6orA31PBvYBvDAH8MLsmc0Anc67OgJB1DU7Fx3EgSQmESqZPqBk0I3k&#10;oFIGF6akoSqT0MnNJzBkLium4lLoYmQKic6UOA9RZ75eL7qPISV5GFaWixt6dsAtg3thQE05qtKS&#10;Ucg7KmmXqeX+dVkZ6EAANQrsCLfGggJ0Kiow7kLmyupZUoB+dBtD66twCZ3MqB6dMKxLPfrVV6NP&#10;XaWZybdfTSkG1ZRhcMdKvPHUQ9i+aZUJbrvEfZiATXiY6ive0csU69KeQEkVkzR2Hzt5nDqB7378&#10;niD4Gd///CvO/kSAfC3tID/gp58FIMEdiPxJG4j0xJKZez8hiOQxuCdOnSS46D74GrbdRc5BXJCc&#10;T3CAuBCxAOHdOwFygO/j86MHcXDKFIzp1h2rXnnZ98r2Jkr+zhoHEhwgCg/NK0BcYEivKgn2uqwD&#10;A20q8PA1iO/neUr1lKTOSPNAeMg2W5nK+h3YvlsC0MeYPOlN9O3TCWGh8mzvULoQmQMrBHGxcbyT&#10;jka7kFDEtItCavtYZNF1FMTGoCgmCh3S6JxTotEnsz1u7FKAh4ZU4a5euXhgSDleu3Ugxj10BV64&#10;qh/v8IdgwtN30gE8g3kfvGx6S816/3XM+ZDwmCjwYMCfMcUE/+Vz6CTmTjdaMXcGVs2bjVXzCY5F&#10;BAe1etE8k64iQFYt1PI5dCLiRmZjBWGyjPsumTGRrmYsITIa88bKWJEXMdM02D+PmW8+i2mvPIaP&#10;nrsXb99zJZ7hOT57VX88MKwzru1caKqzru9WjovK0zG0KAlDi1MxqDCdv3M6+FzekMkYKaYlifFI&#10;bUdYtA5BRFgkYtrHIaxtOFq2aG2mgZHnjFiA+No+WrTBPwiTf9B9/IPLF4aEoUffAZi9YAE2S4yR&#10;7rvykLZdWwgRxjmf5KFt8vA2v6Tcn99GkMi+0jPUCxGRzJIhVVmmOovw2Eh4iFw3Ig3s2lNLHnbV&#10;1EvLBxEzJkSmgQ/iQKQnljSiz5g9BpOnvWsA8pfaQNSBCECkHUQUDCACAwWIeX44g7YBiAR8BwZy&#10;1++CQquqgknWSyrb6H52XSAoJJUqKXEVpmqKsm5DxW038zX5oW8V97HZlm+irXvs9msxsDgbV1UV&#10;YVR1MbplJtB5ZGMYA+qQ4lyMrCzACOnJkZmEXhlJ6J+bjt7MD+BFN6QgF/3oCrozYPeg8+hJ9WFw&#10;75+Tg0EM/n0YvLvRXXQTgGRkoRtB0SWTgZwQ6U4n0INqlOXcPIIiB1WpGajPyuVyPjoSIF0k0IuL&#10;SU/jfnKcdHTPzkDP3Cx0zSDUspIxgvAYSVt+fdda3H/pIIzq3hGdCJYqQkd6gYnrEGh0JEQ6EyCd&#10;ec4dZIoT3nV1lB8PYdiV77d3aT6G11fi0s61uK5fD1zRuyuGdCJEOtSgD0HSu7rMVJENqK/AnVde&#10;jOULp0Gm2t/JYL2L7mOXNKAbN8KgLOAgRCSVXlgyiFDaQo6dOI7Pv/yCdzRn8eMvv+IXwuLHX3/D&#10;T78SDDJVO3U+gMhUJwYiMqGiVGUdO8rjHzAA0SndpR1Ee2G5sPACRFKBhz63Zj/19ckjODJzJj7o&#10;0pUAecn3yn6o/RFABBgKD1125QWIug3/GA86DNOu4UKieYDsPbilaZvtu+S6X443Xn0cVbxmW7Vs&#10;QQlEeFfdti2iCY/wUN5R043EtItEcmR7ZEVFIa99BCoTotHIG6ROyeG4pCIF9/avwH39SqgiPH9V&#10;N3z4wCV47+6L8Azv7D98+GZMefUJOoDnqRcx671XCJA3MH/8B1g8eSIWT5+CpbMEHjMJDToK074x&#10;wwKEzkKchwBDAbJ68TysUqAwb4CygEARLZxHRzKH+04340SWTBmLhRPfx5wxr2Mmnc9Mvr6cw8zX&#10;n8LkFx/C5GfvwbuEyLPXDiRIBuCOvjW4qiEXN3YtwVX1vNEqTMDQwkQMKkhB35xkuvhkdPR1hCkn&#10;QDIjItBeBl62pHMT8FLyECmZ1r21OBBCQyAi073/g/on85LKoMJ/tWyLjl17Ytqs2djMeCQPoNtm&#10;gOGHx5+RAMY8vK4ZiAhAXIiojBNpgogfINK47geIdOm1vbH8o9LPrcKSkegyiHDS1Hfw0eT3/mYH&#10;EgQcEuibAOLJS9B35QLCu+yVgkPzmiokFBTNLUte4CIA2SpVViT1JrF7G9awbB1mTXwPV/doxJD8&#10;TFwrd9d5vMtPjcGg0lze1efjorI8XFVbhosJkoFZqRjKu/URxXkYnJuBgdnpGJiZhn60/T2T49En&#10;PYUiQKgBWdkYkse7egKkN/M9CYkuaWnoRnB0y2DAJmh65+agn1RzMch3IyQauW19WiY6ZmSjE/Od&#10;6WS6MfB34et05vbdeKFL90qpPuvP8+ifm2bO94rqIlxVXYAbulTgyauG4Z4R/TC4stDs14WQ6Flc&#10;ZOp7u+cTWOKMKivQu6wM3elAussUJ4RI55wM9CslKAmIyzpW47reXXBjv14Y2a0RAzrUoXd9PXrV&#10;16J3VTn6c5uLenTEe688RSjThRAguxm8dxAcOxmYDUCk+mo/A+ih/UZm1DgBIgFfHh4lz0CXCRRl&#10;csSzP/1gGsdlGpNvv/3WNKIH+xOA6DQnMmJd3MfBw4d4fDn2AfO6OjZFAGIGOfpg0TxArAPRAbCf&#10;HzuIA9OmYnSP7vj4tVfM60rlWXMAUVC4+fNBxIKDr2l6Vtm2CwFH05xWe+komO7zAcILjGAOROBh&#10;pzCRruiL8chDNyM9LR4tLmyJNm3k0a6haBfWDuFtIxgYQ9COriQunACJiERWeDgKotqhITUOHZOj&#10;0CszEjd1zscDgypxT/8iPHFxA96+ZQjGPngZXrqhL16/fSRmvPwEZr7D4P3OSwzgL2H6O69g9gdv&#10;MbCPpfuYRLdAeAg46DYMQObNMuCw8CA4DBisBBiu1iyxEBEZN7JwvoWIuBFCRNpElkwZj4WTRmPu&#10;+LcJEbofnsPst57BpBceojO6C1Oeuwdv33sVnrlmIB4b2R3XNvI3XJ+NGzsV4dKKVP4u4zCsQG4A&#10;E9GVv/W6pFjUpcajOikO2ZHt0L5VK4TQWbSi82htpna3AGkhLkNm6GUq+qcPIjKtu8yL9Y8LW6O6&#10;vhHjJ01moGdc4420cSDNAGTH7kBnohKABEKEsYzavE0cCCEi8BCQqCPxQcWt0tKuvgEAWW8Bslqq&#10;sSgvQAQe2o139twJmDbjA0yc/BYmfPTu39MGsmv7RlN9JQAROJi2EIGFT2Y6dJYpKCSvAJHAL6m7&#10;rNLt3TKVtFWIJK8wsQDhh7dxrXEcKus0LDzUiWhq1kl+Ez/gjSQ1tZ4Ufu6emzG8JBeXEBCjCIzO&#10;8RHoQhs/rJwAKcnCZZX5uKamFCMLCYTMFFyUl4lLinjHX5CFiwiRkVweTrAMy0nDxbyLH8wgP5Ag&#10;ubggD5eU0MEwaA+m+mdloXc6bTMB0psuogfdQW/m+zHA987JMu0o3aR9g5DplEbIiKvJSqfTyOQ6&#10;Oo7sVN4xpaNvdgqdTTqGFGYSYmm4qCADN9QW445O5bijRxWevnIQ/n3lYFwhD73KyzAupQvvrvoQ&#10;FH1LpFsyz6mqBoOr6CiKCumA6HIENHyt/sV0IHQZl3WswtXd6nF9ry64rEtH9KuuRPeaGnSvr0Ov&#10;2ho6kGoMbKjAHVdchFWLZ/Kun250/07s2LfddOmVWXd1WvV9vPEQJyLuQAAigwlPnj5lRQchzwL5&#10;mm7iF4JE3IUZTNiMA5FSkTgQgY08R/3Q4cPmmEePH7VVWHtkank70aP0CnMBEgwktjFdyi1APj1K&#10;2M2agQn9+mH166/6XldfmQA5+3UAQETNdeU9FyA+12HGdPiAQHDsN/AgCHzwMPIBQoDhQsN1IwYc&#10;UoVF7dorAWkdljEIXHv1cERFSXVLK8hzwqURPZwAkedjtGbAE4DEt4sw1TXZ4aEoj45Ah6RodEwM&#10;xbDSeNxN5/HgwFI8NLgcrxAa4+67DB/cfTGevaY3xv37NtOQPWf0m5j9/muYQZDMePc1zB37LoP6&#10;eAKE7mPmdLoPAYc4h9k+gPiqriT1VU95AWKrrxQgNv/xovmEiDgUW8UlEFk+azKWzpiAhZPH8HXf&#10;4esTZm89j2l0ReOfuhuTnr0XkwiRlwm7Jy/vjbv6VuOKylRcW5uF6+qycVF+DIbmxGBwTiy6JYWj&#10;NiYc1XFRqIprj7zIMCSGtEE7wqANYdGqZWvzOba4gPDgZ2cecSvw8DkPIwLEjA1hWlhaibfeew8b&#10;pUZEHIjAQGJiEFA0JwVIIET8TmSTT+pIVAFtIpsDAaIQaWpMZ+yTCRYFHq4DEYDIXFgykaL0wJo4&#10;+U1MmPgOvvn2rzgQpwpLG9IFIKZBnWU7Gfy13KwTUDDg6zrT7kBtpxQMrpvQMl12ywQU7raqYJBQ&#10;ybLIhYloE6Eh7mPjJh6PjmTupDG4qmcj+qUl4DICZHBOCjrEtaMzSMKIkmyMLMvEdfWFDNBluKo0&#10;H5fyrv/S/AxcRnhcWpCJUQzil9MBXJqbiiuKM7lNNi6mLR5JmFxVVohRvKMfmsNAT/XPYBBPS6Fb&#10;oTuhA+mTmoxeKUkECl0LXUzvrAz0IjR6cF2PdOYJmX6E0+CiHAwmvPoTHOI2hvP1LyKoRvD1h9KJ&#10;jOTy9YTcHR1KcQ8B8uQlvfDMFf1xE93IxXwPApxuBF9POpnehXnoIwCpqMLQyir0J0D6ESy9cgk3&#10;upAB/AxGVJdiVMdKXN2JLqRbA67r3ohBdB2duV/H8gp0r65G/7pq01ZyWc/O+OjdV7BvF28WGPRM&#10;O4hMH0JoyEOkZD4sqcIy7SDUgUMHmB4wVU6SlzYRmRTxm+/P4uff5WFStgH9fFVYImlsl3mxxMXI&#10;CHfRkWOHbRUWnY88lVAciJmfywGI5hUe7oBCP0AO4ATveif2749Vr/sdyB8B5FyICDykt9ZugsM/&#10;mjxgHAfBoG0eApIm9+FUYSlAvBARxyGPrZV2EnEhu/bxt7ZnHWbOGov+fRsJDfs8i5at2iIsLByx&#10;0TFmivY2DIRRoREESDhSQtsiL7wtauIjUcfrvltKOK5pyMDDg8rxIN3H05c24oN7R+KjR67Ca9cP&#10;xGu3jsQs3unPH/Mm5o5+CzPfewXT3ubdP/Pzxo/GgkkTsGjqFCybJVVXAo45Rqvmi6TBnO7D1wbS&#10;VIXlg4d3WWGyatECLosEJHMNjEybyOwpWDR9Al/zQ8z58E3MeOsFTHvtSXz03P348PFbMfG5uwiT&#10;2/DijUPx8LDO/B1n45LCaNzckIVrKpIxIicKw3Oi+buMREN0W1RFhKAqOhyFEWFIbxeGqFZt0EYa&#10;ysV9CEAuDMEFdCXmwVI+eIjzUIBIzyxRenY+nn3pJayX2OWDgDyUTeHgdR2y7C37I4C4+eYg4g42&#10;dF3IGqnG8vXGso/DVQdi58USeIj7mD5jDCZNfRcTJhEgHwlAPjPXf3N//xVADBgoSVUuTHaJPGU7&#10;+YGq0xC5MFBYnAsJAYMFiC778xYMkqrzcKXlTQDhvjaV+kJus34tXn7oXtNg3p92/7LSPHRP5V1Y&#10;UgQGFKQy+GbhiiresdTm4frqQlxeSLeRnYxL8lKYT8dl+Sm4kttdmZ+MqwvTcHNVLq4vz8RleUm4&#10;PD8V1xA4VzIgD+E+w+gghjFIDxJ3QmAMkmqvtGRT9TWQEBjMdUMY3AcX5KN/TjYG5XI/BvwRJXm4&#10;tLIQl5Tn08mkYQTPYRSPe1Up4VREh8OgP6okB7fWluKuxnI81Kcez17WGy9cPQD39avH1VV5GFGU&#10;jgGFWehLR9SbGlhabuAxtKKCwCjCkPISDCkrwdCyYtPmM6KyiPCoxfV0ILf06IBbenXGSDqOznRR&#10;HQiRDkXF6FlWShdTbtpLnr/vNuzmRbpnj9xBMzhKe4KAgwDZw7ttSXdLu4Q0rMtocUqXj548is++&#10;/hzf/PAtfvrtJzqQX/A7XUgwfhiw8J88LUTbQMSBiJMRgFg47eU58HV4DqYh3UDByguQvbstVKTn&#10;lWlEF9hw+1OH9+LY/LmYQICsfE0b0f8cQAIhEhwgLggMGMSBaLuHz31I3o79CJQLEJnzyroRvh8C&#10;ZDcBsmvfBowb/zrq64oQwrtomUVWABIZGYWUxBREhEQgtJVtQI8NDaMDCUUR77hr4sJRF9MWA3Li&#10;cVfPEjzcvxiPEiJv3jQYEx65Bh/QgbxwzSBMfuo+LB73thnnMfu9Vw08pjOdO+5dLPhoLOExGUvo&#10;PpbNmoUVcyw8Vgo8FhAQPoAIAIwj8VVhKThMni5DweEHCMFBgIgTkePI8ZZJ7yxqyZxphMhHWDDh&#10;A7qhVzBd2kGefxAfPnYz3n/kevMgqzGP3oAnL+2NW7sU45L89ri6PAG3N+biipI4DM+KwNCsKPTg&#10;b74qvCXK2tFBtAtBRmgootu0QUiL1mhpqq+of9F9EBDmwVICD+p/fACRqixpVJfeWHGJqXjgkUfw&#10;MW9WN+9knCMEdvyXAFEpQLwQ8QIkOERkjIgMOpRuvT4X4gXIagsQkQXITNv2QXjI4MGPprxDgLyB&#10;cRPewjdn/yJA5EfmugqBgIGFAwrRdgb3bQzWuk7SJgfC/DauFydi3Ai3k2Vdr5JyaeiWdbaqil/G&#10;prUm74LFL4GEBYXkXag0LfvSjRtlgM56LOcFfcOQ/qbP+7C8ZFxcnIHOSZHomh6NIUWpuKw8A1dV&#10;UZUUwXAJwXBxVjwuL0jCdWUES2k6bijNwI1lGbilPBt3VOfh5opsU349ncvN1fm4tox39HQ1I+lc&#10;LhYgCCjoNIbnZzNNx0V5Obi4KB9DuTyytJjQKsJQQuTSilKMLC/EiOIcXFYh7Rt0BVy+jPC4trYc&#10;N9bV4NrqCrqmPFzHgH833cIDPWrx+KDOeO7Kfnj5hsF4ckRX3NaxCNfXcT9CaCihM7CkEIMryo0D&#10;GUw3MbC0FAMFHpVluKimCiNrKwxArmisxvU9GgiPjri1dyeM6lSHfpXyyNsyNMg8WtxnYFUZBvHc&#10;7rhkID6ePxl7dm0ybSF7TIMwXQDT3SKpVtorEJFeUvtsNRMlbSKHjh7GyU9P49MvP8e3dCG//CYA&#10;oQ8J0gaizkSmM5H2j2++/Q5nPvsCn575nAA5SjBJg/1+02Av82Ht3i1QEPkh4mr/HroB6oBJGaAJ&#10;D9EpwuEw754nDhyAVa9agLgOxNuN14WHAkSqrQQgCg7VPp/7cF2Hqgke+3x5z8BBdR0WGq7opA7s&#10;JDz4G9y3Dq+99gTyc1LRskVLKgStWofSgdgeRa3pSMLbhCEuPAKJvMvOpPsojgzlnXcYnXcoRlak&#10;4d6+xbz5yMfTl3XF6PuuwMSHrsYbNw/F23dfh4WExcIxMjL8VUx/+0VMe+dl3v2/hfkTP8TCyRNN&#10;28fS2Qzuc+gS5szGCnEfCwQOPkBQKxYQIAtsbyuFh8kvpruQaiqmrj6m8xCIrJK2EKYrF87DCkJE&#10;ji1aMnsaFk4bh/nj3zHtMdNefgwT/n0b3r3/Gox++AZMe/FevHvfVbivfx1vvBIwNCME11Yl4eb6&#10;DAIlGsMywjEoPQJd4kJQFtoCeW1bESBtER8SgnatWqHVhS1xwT9bmMfZmskUL7BTuevU7vpwKQuQ&#10;VgiLiMENt96O5WtWYdOOTdiygzGNIBAgKCgUGi44gkHkvwGIyA8Qka8aa8NK05XXzKHVNIOvOxZE&#10;2kHEgdgHTEn7x7QZH2LSlPcwke5j3MTXLUC+/dxc/839/SmAKBQUBpJKmQsLBYZAQGCiUDhHDO7b&#10;GdB1G0lVBiwi5gUYAg8FiEjz2wgCkYDCVlHRXfjaRRQcWr6VgBFt2Ggh9P6rzzMoFqF7eiwuKUnD&#10;0MJUdKUD6Z4egyEFybiyMpNBOp12Nw2jilNwcW4CRuYk4LqKLNxeX4Rba/JwS1UOnQfhwfx9HYpw&#10;Z20Bbq3OxV0NRbi/czluqaVzKcqkS6CTKMzFRQKOnAxCI89UQ13Nu/irqnknX5CDkQzMl9IFXEpH&#10;cFVtJS6pKMRwOodRdAXXERrXVpdx+1Lc1KGWamBZNa6uKMGt9VW4t0sNHu7VgCeGdcMzV/bHqzcP&#10;x4uj+uHBXrW82yrDVTVFuKymFMMIgQHlZehfVkEHUYdBZZUYXFWB4dWER30NRvHYVzbyh9a1Djf2&#10;7IhbejcaXdO9g6myksffdiwrM4MP+/F8hlSWmMGX41/7N/bsXE9I8E7YDHyzVUgyuHD3PnEF+7lO&#10;5sWSthBbnXXqk5MMxIfMqHKRPFRKBglKsA42J5YC5Ndff8VXX3+Fn36R9CyOHDlOGB0x8JDG9AOH&#10;99veYNKYvis4PKTqaj8diOggtz24l9Dj+R6gazl9aC+OigMZQAfy8ov2tc8DkGAgUYgoONR5iEw1&#10;lgDEB45g7sPkfW5DZaqs6DpEMmGihYkFisxHtnufBKBVePyxO5CaEIPWrVqjVSsCpGUo2spz0AmS&#10;lhe2RmRoO8SHhyM5op1p/yhr3w6VUW1589QO13TIxH19c/HQoBK8eesIuo8b8CEh8uJ1wzDlhcex&#10;kE5jHgEy692XMfXNFzHzvdcwZwzdx0S6jymTsZjuY8msGU0QWcnPcaW4Dh8wFBoKDkmlumrNErqM&#10;JXQXLBOtkiotlcDDJ4GHAQihtGKe1TK6maVzxYlMwPxx72EmwTb5+Ycx7tHb8N6912DCk7di2kv3&#10;49WbRuDWTnTyGW2pNri5Lh03Vafiomy6kPQw9E9th5qIFshpcwHSQ0MMQKJat0abC1sYgMjIczON&#10;iTOViVZb+QHSGq1DojDqmuux9OOV2ETnsXUXY50ZCxIIDpXCws2rXIC4EHFhEhQgBiJ22hMLjOVN&#10;zxKxc2MFDia0VVgyG+8M03138lRp+7DuY8z4VzB2/Bv49i8BBL+b/vICB2lEN5DwgUKhofI6kWAg&#10;MaDwwUPXaV6k+20N4jpcmPjLBRQWFq5ciGwWsIgImzWrV+DOa69EQ0YSuqfF4qLidPTPTkS3lGj0&#10;IESG0G1cRYBcX51BZdL2puEyOo9L8xNxAwFxR6dS3N6hELfV0XVUZ+HOhnw82K0c9zUW456OJcxX&#10;4PG+DbirEwN/JV1CVRHTYlxZXmQa4C8rK6CjKMBtXRpwU+d6QqMIl9N1XFVTQXCV4ho6gWsIjVG8&#10;w5eeYTfUVeI6guY6Bu2bGehvrq/F9bVVPLdy3NahhrCqwyO9OuCJod3w7JUD+OO/BK9ePRRPDu6C&#10;u7tW4YaO5biirgwXE0yDKivRs5gQqazBoOoaDOTyUALkkgbCo1MHgqMLbu7TFbf364Y7+sq8Qp1x&#10;U58uGN5Qjc5FBXQgJWaSRXnCoUxON7iyAM/ccRW2r12MvRLYTJWKHYthRqczOO8hPGw3W5uaMSEn&#10;jpmAL9ObyKNtzXPRv//OOAwBhboQFyACD2lk/4EO5Meff8GXX32DY8dP4pMzZ/ha0u5CiBiA8LUF&#10;IDKtigMOrb4SgOzjOtEB3hjJLLzShVfmeDtFgJxZuQwfDR6EVUGqsAIBYhvJvSBxAaLtHhLoJZUq&#10;LXUdrhQgTSI01GVoXqChIHHdyK6927Bz70Zs2LQQd/C7aB8eRoCEoDXdRquWbdGmVZh5oFRIq7aI&#10;aNsOMaGhSAoLRS4dSHVsJGrat0WfrGjc3jMf9/fNwdMjazHm3ssx8ZEb8fotI/HWvTdinrRzjH0P&#10;sz94k+7jFbqPVzGLZXPHf4AFk8Zj8VQChA5kySyBx2wsn+tzCaa9QwCibmOeHftBEEjeLEv7xuIF&#10;AbA4R3QgChDRqgUsm8/8AgKFx1g6byYhMpnnMwYz33oFU599BGMfvBHv3381pjx3N6Y9dw9/G335&#10;m0pG/6QLcVleBH/DvIkrT6QLEai0Q/eEUBTThaSFtERi2xDEECLhhEhLcR//sE8iFIBI6gWIjA2R&#10;qqwLW7XDJVdcjcUymNA8IoKxzQOQnXukx1zzMPkjgHhhEhQiBIjMnbWB4NDZeP0j0WUg4UIHIPYR&#10;t9KALo+xNe7DB5APx72ED8e+/vcARAK9VFeJBCAGGL5UAr4LEhcKAgKRwkQBocvesq2b7fbSY8p1&#10;HjLtiAsQkVRvbdywxrgMBYZ32QJF9pNjbMDMKRMxuGsHVCZEoWe6dOlLRa+0GHRNijTp8IIUXE2A&#10;XFeZjhsJiOuZv7IkFVcWp/LOpQB3dWYgbyA86nJwSx0dR8cCPNi9FA90LcX9XQiSrmV4tF89tyvH&#10;NZU5uKG2CDcSBNfS8Vxekks4FZoxJ7d1I0B4tz+yPB+jCI6rqwmQ8mIDjevrK3kOJbiGruN6AuVG&#10;wuX6Grqaumo6mxrcSIDcWFOJm1l+PyH0KJ3CU8N74bkrBxqAvH7tcDw3ohce6F2P27vJNNdVuLSu&#10;Chc1NKBfVQ16V0ljeB0GN9RhKI93aYd6XN2lE2HRnfDoibsG9sT9g3vhvkE9ceegXhjFz0u68NYX&#10;FaFWRrEX5KMvz3VQeR7uurgPVs+ZgAPy7PQ9W+g0eMe9j0HZzONkx2dItZU4D9HRY9LwLT2njuHT&#10;Lz43z0SXh0RJ47hM6x4MILL8448/GoD8aiDyM05/cgZHj57Ap/JsEXEfhw6YxnTzkCmZ0JHuYo+B&#10;iMjmxZWI5EmF+7mNzH8l40D2ykOydm3BmRMH8Q2vn6kjhmPNm3YkuutAzn7/FUGwiyCQrrrSvmGn&#10;NfG6Dy9AxH2omwgGDje/h3BwAaJSgDTBw5fu5j7bd61lMJiFK68ahrYh0ngeYto/pBorRHpitZap&#10;TNoiig4ktm0oUhggiyLCUB8XibroEIwoS8F9A4rxQJ8cvHpVV4x/8Ep8eP+1eOnGSzDttecwd8x7&#10;mPPhe6bHlcBjxvt0ImPex7wJ4zB/0gQsnDaFAJlO9zGrCR7L52o1FgO+cR7SSO5vzxAwmLyveqp5&#10;CVy4n4HMAj9AuN+KhQyALFvO5aV8rYV0QXPHfYiZrz2LSU/fhXcfuArvP3QNpr94L8Y9fhPuH1iL&#10;ETntMDDxAlxTnoBbOmbx5jAKg9NC0D+lHerat0FWSAsk8/OJk7EzVFirNriQkNA5sETnOpDWdoAh&#10;Hd/wSy7DohXLsN6MRhcHstEAQSAh8FD9twDxgiMYQBQiUoVlJmCUxnSZI6tpZl6/A3GnMpHqKxlA&#10;OH3mGHw0+V1MnPQ2xk18DaPHvojRY179i43o/PFII/rObbYNxHTPJSTUbShA1GF4ZaDAAC7yAsNd&#10;llS3V6nLEABIu0gTTDxyq64UILLsL7ew2bBuNV574Wl04919ZUw79M1KxNC8FHRLjERXqm96DC4t&#10;SWfgl15VKdaFECRXM39teQZuqy8yYLi9YxEBksflPNzbqRgP96igKuk+qnBft0o82r8D7uleTddQ&#10;QNdSQhAVE0gER2kurqshJOpKcFvPBtzaswNGcfmKagFIGa4sK6RjKcFNDPYCDoHJ1Vy+gfmbWXZr&#10;PQFC3USQ3FBdSZXh/m50HwO64flLBuD5q4bg7duuxLu3jMLLlw3EE4M7477eDbitawOu6liLkQ0d&#10;MKyhEb0qqtGHDuSirp0xrEMDwVKHK7o04oZeXXFr3264Z0gvPDK8Hx4Y0hP3De2FG/p2xdCGGjP5&#10;YgeZ7p1OpFd5CUbUleI6QmrWu8/j0M61DIAywSKDpQDE9MKSrrzaiC5tI9aFiFs4cvSomZZEIPLN&#10;D9/hJwLk199+NdBQcOifQkUkky5+9c23OHzkGGEhPbCOmYZ0qcaSAYsytcluAYaBiJUMMJQyU25k&#10;HYlIu/LK4NgvTh3Bt7zJ+Gj4UDoQ2wvLwsOez7fffWXaMrSBXEDiOhCVhYh22bXwaHIOe60UGCIX&#10;KgYmfwAQI18VloxU375jNRYvmYRBg7ujVatW5il6AhCZfkMcSJg8D4TgiKb7iCVgMsJCUB3fHo2J&#10;EeiU2BbXdc7D/f0K8BD11o39MO7ha/DyLZfi/UfuwhxxHQTGtHffwFTe3U9/5w3MGP0BZo8bh7kT&#10;J2L+1ElGC6ZNxaIZM+hCZvvaQOaaaqxVlI7nECA0uQgfIFaeFyACDt4t+yBiAcJ9fPnlzC9fuNBo&#10;CfOLCa/5UyZh9odvYcprT2D0v2/Dm/ePwgcPX0UXcidG3zvKdBQYkhGCQamt+VtLwY116bg4NxwD&#10;kluje2IoCtu1QmLrlqYaK6ZNG0SGhKIV4fAvH0C8DkTAoQ7kXy1C0XfgUCxYvsQPEJnKJAg8FCpe&#10;uQAJBhGvvCAxLsQHEDN770bRuW0gXoDI/FdTp48mPOg+PnqLAHkVH4x5ER98+MpfB4jYfAHFbh80&#10;ZDyHwkOCvgZ/dSAiKVNo6DbNSYHhlikwmlyHpm6Z2YYfmg8UCg132Q8Q3qUtW4TH7rsTjYU5qIoJ&#10;R7/sJAzKTUH3pCh0ig1DXzqQS0vScEVZGi4tiGfgzmKQzsA1Zam4viITt9FN3NGxFHc2ljKY22qs&#10;++lIHmcQfbxnHR7uLu0Rdab66P5e9XQKdBB0ETcQEDfQUVxbXsgLtpwAKcMddA139uuMK+sJiQY6&#10;jPoquhRuQ7jdRLdxQ20lrm+gE6mle+E+N3G9gEUAcjODuawXsDzQsxFPD+2LFy8fihevvgjv3HEt&#10;xtx1Hd7k3ejTw7rhQQLkzq71uL6xAZd36IiLOnYhQOrQtbQCfWuqMZAOZFhtNS7pUIdru3XBbf16&#10;ECA98NBQwmNQFzzA9OZ+XQmeSnQpLURjeTk6lJaZOYSGEHBXdK7EO4/cgr0bljAg84fCgCwTLOqU&#10;IjJP1g4G550M2tLILRCRrrz7DxzAoWNHcerMp2Y8iEzV/hPV3FgQhYhA5utvz5rqq6PHTuDg4cMG&#10;HjLzrwxaNKPRfbAILqniohMRiAg8TK8tWd6GT44fxLdbN2LCsCFY/optA/Gxw/ydJUC0Kuq/AYgE&#10;em3D2CWTUFK7xa35YBIAlD8ASNOydN89IPttNVOYzJj5LuobStCyJQEibR5SbRUSgVCZy6ltO9P+&#10;EdmmNWIZHPMjw9AlIx6dk9vxN9Aed/Ypwd09MvHvodX44I4ReOe+UXjprqsx680XMeO91zH1vTcw&#10;+S1p+3iZy29jxpixmDl+AmZPnIC5kydizqSJmDdlCuZPm46F0wUiM5uciOnKa1xIIEACFQgLSd28&#10;pE3itit4nBWLFtKBEB4LFmAZtZRaTGgt5GvPn/wRpo9+CxNfexIfPn4L3r7rUox58GpMfepmvHbz&#10;INzcORcDU9tgeFY4f0uZdPMpGEIX0iOhDaqj2yKl1YWI5+cU27o1P7O2aEMnpwCxso5EQWIAIkC5&#10;sC269e6HuXRLG3jDLU853bmLcdKBhwuR5uQC5I8g8kcAWb9BG9PPbUS3AJlrBhHOnjvRtH9M+Iju&#10;Y4K0f7yM90Y/j3fff+mvAuR387Ad13FoFZY6hi28u5eg7wLEhYbmFRK6n1u15UrXubDYZLTGdMXV&#10;Mm3b0J5aso3ODWMkrmPjaqON1JSJY3HjZSNRl5nKC6Ud+mQkoF9GInqlxBIgoRicm4hRZRm4OD8B&#10;w7OjcVNtDoN/Jq4rT8FNFVm4tSYftzcU4c6OJbidAPn/8PbX8V1dWfs//O/zer6/3z3T4u4aEizE&#10;gGDB3YIEd0uwEAgkkBBChBhxd3d3N6ydClCclrpMdTqV6cx9PdfaJ4d8SEM79935PplZ3cc+knDO&#10;eu9rr7XXPkeTgLnP+oXwJjAur7aBJ7f9t6+Fh+1yOC2k06ejPzlX4iHTcYRwkKD4kXkz4MLzF7as&#10;hf3i2Ti6eA5OLpqL0zILfDYViphAh8eOLpwLhwWzcYwO/MQivt+SeThGmDgIYNi6rV1OUGxC+KHd&#10;iDy2XwEkjQCJP74bQTtXESAL4LJiPk5QgewlLLbMXYg1M+dhibmlKmeyjmpiM1XFLgnML1sM5/VU&#10;IHYr+d0IQSqYi9tWU5Uswx5+rqwdIkvlzp8xHQvZbrC2xO75VvBy2IZbdQW4L5VHpcyNxCEkkC4m&#10;QJF93kNSNVfWSH/4SALq4vC12ekyqfCHX37C9zIr/eefhRYd917njwII4fLjTz+r+IdkYIkpEL33&#10;rnofNSOdkNDXB5Htd965o6wTIB1wo6nJjgKQ+3TKtI/efYjPblxDBhVIc0cW1m8DREzLuuo0Gd7S&#10;hrjkWh0GzwFAWAg8dFMwEajIfpf4hqHpr9dN5oHcpd2XDKx32pGUHIhJk8egR8/eGkB6Sg2sQWo1&#10;Qql/Naz/AAyn+pjQrwfmjx0E22njsHhMX1W6xN3WChdWT0aUw2qkux9AuPM+pPpfpLKMRkFcGHIJ&#10;krzYMBQmRKEkJQnF6WkoycrUAJJLgOTmoiqvAHUEiKZCJBOrAs1KhciQkwaKNjrW1npNQbQKTOp4&#10;XEHFECAaPK411KFdjnFfPyevaxGAqKGrOjQRIE01VB9i1VQg1TWoqahEdXEZv1MeipJikRfmi2SP&#10;44h23oE0jwOqplfgwVU4Nn8ytpgMwn6rUeycmeCgxQisI0AWjegH8369Ma5XD4wmcAcTyP169MYr&#10;AovnyqNTiYhpCkTmh0g5k9UorCjFa3TqksZ7953OuMe/CxEdILoa6Q4cuhkCRI+B6AB5TeaCqAq9&#10;Bqm8LwBEJhJWqOGr0vIMVbokKzcWGVnRSM8IQ2JSIBISQ/Dtt38QICL1xenrANHTeOWYwEOcvWyr&#10;cx2AMDT9WFdIGO7rx3TVIttiuvIQOCh4yFR+wsEQKPq2IUB0cAiBRcbJxJkAH0/YLV+K6SOHYs7Q&#10;AQogtiZjaWMoXwdjj6UxnfxkbJ88HNsmDoPTfDPaNJycPQmOs6fglI0ZzghAFlnB2cYc52ws4EpF&#10;4kl4eNsuxuW1C+G+mmrEjgDZsApnFs9X8YsTNMmkOjzLioqCAKGicN24Cu7bbWG/ZA6OUIGcWDIX&#10;rquW4CRhcVjmY1B5HCM87Kk4DvE1DoTHMV5zYimVwqJ5fA8qFrbnCRA/AiTGfj9ijh1EvJM9e5H2&#10;SHTcg9C9a3F5w0KcX7MQp5YvxD5CYuNMa6yePgtLpplhnvEEVdBxLbftZljxPGG3YhHhtgwX7Jbh&#10;8o6V8NqxFq6bVuHwykXYMH+WAsjc6ZaYO20KbAm6HXOtcGb7KrSWpeP+HXYkpMfF3r2Uelftg3fo&#10;GLWUXilx8kTSbQkPcfzvvvcelcT7ePbRB/jux7/hJ0JEguXdDWE9VyC//Ivg+BIffvQJPvr4UzrQ&#10;h2pOiJiom3sS++g6bNUxlKXvS6qvKrhIeEh8TwXYCbtnj+/jWWszMnftQnNUVMeHP/+PBpAnXQEi&#10;C0yJEuk0OabHQAQghopCQaIDHC/Y/Teo3jSAPIeErloMrPO8FLLk+z74Cx7ca4en5wkMHdaX8OiH&#10;VwgPWUVPguiyIuEgGbrq3w9j+vaD2aCesGXnaLPZaCwZ2xenV5rjwpop8N4yHcnntiLm7C6EnT2I&#10;vEg/5EWHIDsiCFm07Jgw5MRHIy8pEQUpySjKoArJyUEZ4VGek4cKWk1BERVIKerKytFIR95UWYkW&#10;Fe+gchB4NBAGjXWqbeG+brq6EEjoJgC5Jm0HUHSANBM4ygQePNdEkDTW1KGO8Kit0gBSWVzO71WA&#10;0swMlCTHIjecELl0FPHOO5F+fg/bbbyvF2Hf9LHYMnkAjliPZSfPmM/8YCwZ1guzB/WBSe8eGNW7&#10;F4b27oP+r/ZGL1EaBIda3rYLQDSTSYX9sHDZSuSXliiASC0sHSC/ZS+DiG6/pUK6BchbGkBuvSGT&#10;CTsBoq2f3gkQUR8yfCX1r0rL05FbGK8Akp4ZhdT0UMIjAPHxwQTI5+r+f9nP7wLEcB6IAkEHGAQY&#10;OghkuytAdMjopoNBWkNI6PsCD0NVIq0OELE3CQ9V90UURQcoVFVKA2AotdFxTrfX/nINZWX5OH3M&#10;HstmTsfUAX1hTRm/2ngM1hqPwjqaLVXIPqvJVCBTsGXiCGwyGsybahqcF1nilMzzmGtOGFjAkT3u&#10;0wuoQOZPx1nauUXW8KCD9rJdquzCSqoQOuDLm1bj7BIChM5f4hmSTWUvsQ6BAdXEhc1r4LFzI44t&#10;t4G9qAv28F3XLoOzxCvmTVeZU0cIjSOExCFC5QjViMMSGxxbupAwmY8jC+bBgarizKql8Nm2AXHH&#10;DiHu+GEkn5YhrKNIPX0Q0Yft1HDaxfVUFqsWw56v2zjdCivNrbBkqilsTIxhM2EClk3SyqlsmW7B&#10;a+bizJrFBNxSeGxeBk+7FXC1XaHmg2xfugCrCaElc+ZgyawZ2ETg7CIMj9suQlFiMO6+1UZo0NHJ&#10;nBDeM3fvsfcv8QVx2CojS3r89/Huu09p76s4yCd0/KIevvjqC7ppzVF3B5COLbWG+hd//VrFPx4/&#10;keGrx1QeWrFGNc+kAxyGwOgKFDXMxe8nQ1g6QGQBqmcE0EfX25G3f/9zgGifrX3+7wFE3++awqsA&#10;oiuRDnjI0MbzVg1zCEC0FF0dFnLsRWh0mq5AHlCBvP1WIxwcNmPQYBm+IkB6SRFArfyGAGTIgIEY&#10;3a8fTAb2xZzR/bHbegI2TR0K26mD4b7RGhfWmSLcYQViT29B8HE7JHmdQk6oNzJCfJEe4odMAiQ9&#10;IhRpMeyZxicgOzkNOWmZKMjKRWFOPopppTkFqCwoVb3/agKkjo68oZIqRKkPUR5iGkA0iGggUccM&#10;AKLAIepD32Yr2wIaeQ+BRxPfr6m2jhCpRyOtjgqkRuBRWc3PrkCFACSPTlGBjZBLT0Z+RCDSPE8j&#10;2WUfEl12INhhDc6stiJABmG3qTzrE3BkxlisI1RtBmtzQkb17ImhffpgoGSzUWG88oo2J0SHiNZq&#10;9l9/lhjIACxavgq5xYW4RYduqEB+y3RoGG4bQuTfAYgOEQ0k9Hsdkwm1xaY6lrxVBRUb0HZdz8CS&#10;Glha/SsFkIIOgFCBpKaFPAfIN38MIP+tHjBx5joU9HkgYoYA0M8bgkQHgX6NISAMTY51PSfb+nF9&#10;mOoNBQVCQpSHrkg6IKJgQYDoFSr1Y5LKlhgXiUM7tmPOpImY1KcnZg8fhGWExmrj0VgrZdoJk70W&#10;k7HL3AQbjEZgw4QhOErVIYrDicrjlI0V4WFNNTGdIJmO0+yNOy+YhbN08m7snbutXgSvjStxYdUC&#10;uK9ZRMfNnjth4Eg4CEAc5s3EAWtLHKISObqYymHTGlzatQnHVyxQsDjK9zm7egku0FkfXTwb++fP&#10;wGEC49AinqfjP0hgHFo4H4cXL+T2fKUmDi+wwamVS+G9bSMBchAJxw8SIA5IdbZHmvMhJBzbiaCd&#10;BNU6qgp+x5OEzxYqjWVTpmLh5Clqcat5xiZYzL/J8kkmWDN1EnZZW1DlzMM5QufipiVwZ3uWv9t+&#10;gsWOimjN/LlYaD1DTSpcYWWGbYTiEQI0/sp5vHmjnj1s6RlLPao7CiASA5EiizI/QwugP6Ry+Bjv&#10;v/8Rnj37QGVRqYysLz5/noX1coAA//jlnwTIVwYAkXkmepqwti7ICzGQjuErXYXoMFHG7U6A3FUK&#10;5PPXb6HY3h5NOkAUPAwBIllY3QNEh4iA41cA0YehOoau1Ni4gd2RlgDRgaFDpCtADI/fJTwePnoD&#10;7a2l2Lt3DRUIHd2AQRhrNBEDBw5Ts6dlLZDhA/pjXP/esBreD6smj+D9NhW2kwZiz+wxcNs4nZ2E&#10;6Yg6IetorELY6d3IDHJHsr8HkgO9kBTki8Qgf8QFX0VsWAQSohORnJiOjNQs5GTmIzerAHnZBSjK&#10;LUZ5Ubly3tVllaitrEIdraGqigqhUgW8W+vr0dZAa6QTa2ggQOp5TIaqRF0QJLLNY5pp4JAhLQFQ&#10;CwHTIiBhq1RHXT0hIgBpIEDqUV1ZR6vhZ1ejoqQKZYXlKM4rQUl+KUrz2WbnITsyGKleZ5Dszs7V&#10;qa3w3r4ER2abwM64Hw5ajoC99TjsNhuGlaN7wnpQLxj16olhtCESTyKQpUDln/70qoKHbrI+uiiQ&#10;//e/euHVnoOwZOUaZBbk4Sb90v8EIN0d0yEiANHttyBiCBCxXwOkmb5QZqFrAJEaWHUNMv8jX5Vv&#10;lyGszByJf0QjOTUYcfF+tKt/TIFIMUVRIOLQn0Ojo9WP6Q6/u30dJjoYdCjo+7oZHhdg6ENjMmdE&#10;jokS0YLhnXEQwyEsiXco64CGDhOxxsYqBF25jB3r1sJi1GgCpDfmjhyKpRL7mDAKKwiQ9RPGYrup&#10;CTZNHIfFw/tj5Zj+ODxropZxZSNpuwSIKAUqCAlyOxEKp+fPoUKhcpBhH9plGZZi791tzQICZDXO&#10;r16shqSO8zUyEXA/nfMBcbh0xGdtV1OB2OEYIbPfhspk0WycXrkY521XwomvOyzqYwnPERJ75s/D&#10;XgJkP8EhgfD9ixaqY3Lu5Kpl8Nq+GbFHDyDhxEGknCE8ztojw9UBSU77EbpXJhUugjMVzqklC7B3&#10;ziwqjkkKHLOMJmDWBBMsmDIZ842NsHQSe6bmU3CI38dplQ0ub1uJS5uWw2XdEhwk9DbMmYk18+Zi&#10;8SxrzDGbhmWWZtjJv8G+JXMR6nYKN5sqCA72qB/eJTCkOq7EQQgUNaTF3v6TR3j63lO894FMAHwf&#10;H3z0Cd7/6GM63Xfx16+/0lJ5//nPjjuv86cTKv+NH3+UOlhfqSEsCaLLeiAaQGSmO1sBQ0drqEI0&#10;0+IhGkjkPB28KCMVWH8b7z26pwBS9AJAOic2/u1vX+OxSuP9NTgMAaIrEB0iL8QwBAgCAFEcojD0&#10;4SuaISSeX9/F9HOiQN559Bf+3q+z952NI4fsMGrMEAwdMQpW060xYthoVXa8d+8+GEnFPWlATywY&#10;NwibzUfjgM1krJvYF8cWm+DCRgtc2bcAQUfWwPfwOiR6OiL2sguC3c/B9+wpuB61h+PBgzh56Aic&#10;TpyGm6snvL2u4mpwFKKjUhAfl4mU5BzkZBWhkM66uLAM5cUVqCypRFVJOWrL2cuVtN4aGXqi6iBE&#10;NJAQIGxb5BhNWjnWrsNF9qkyWpXSkFhHR9xDDVsJPBrQUEdTAGlAdVU9qgiRyvJaVJTVorSoBiXF&#10;tJI6FJXUoqC4GvlUTFlRYUgLuIiEC8cRemQLHJdaYpPJAGya0BuHZozC0TnjsW3KICwa2hNm/V7F&#10;6J6vYnDP3hhAFdLzFYGGBhAFDRnGUupDA8mrvQZj5bqNyCkqwI03byiA3CFAdBh0hcRvma4+DFXI&#10;y0BiCBB9CEtXIPoQlqrIe6MJ+jyQljYBCP996otQWZ2HkrK05wBJy4x6DpDYuCB8880fHcIyUCAK&#10;EAZQeH6sGxjItn5eYKCb4fmurxFT8KDdlpnjHdfflnO8TgeJytLq2H79Vjv+8prkPQt1ZchKg4fE&#10;P2Qqf1l5IS67uWDTsmWYOngoJvUWgAzDIoJjsdiYEVg5biQ2TzbGqnEjMGdADywb3ReH2TtxXmwO&#10;x7lTcGy2KY7Om0EjQKg+ZBa4mADk3PKFOEuAXLRdBc8NKwgQG6qRZQTIApygSjlqo80kl/keh+bN&#10;ooOeA8fVy+G+hzfwuuXYy/MOi/l+qxbDda047BUKMnvnzsbO2bOxebqUHZmhSpDsnDcfexYswq75&#10;Ntgt6bwEyOUddoiw34d4x4PIOH+cdhQZbseRfO4Igvfa4iK/h5MMNc2nspljjeUTjTFzzGhY0MzH&#10;jMF0o/GEyVjYGI1R5eJ3zTbH0WWz4L55Kdw3LIHL+qU4wO+3doYFVhIeS2bNgo0smDVrJrbMnYUd&#10;/Jt4nziE+vJc3L372nOAaGtzyLg/e+Ed6bvvvv8enr5PgFCBvPvRR/jws8/w8edf4Lsf/64q8nZV&#10;H/KjA0Tsm2+/U+CQLKxPPvkc7z57X8VTHjzU5pnoCkOGymTbMIj+zju3+f1k+x63RZXIENZ9pVLe&#10;eUcDyCe3bqDwyBE0RxsCRJuXIgDpToG8aJ3g0Fvd+b8AEgFAN6AwvEa2X/aadx6yfUy1f+8Gqioy&#10;cYadhTFjh6FP/4HoN2Cwmjwo80AUQKg+LIb2wdopI7B7Nv9955hg/eQBvN+m4cJmKwQeXgHfgysR&#10;enoXApwOwXGXHXatX4N1SxZj5YKFWLNkOdatWIvVK9Zh3ZotsNu0D9u2HcaePSdwYP8pHDvugotu&#10;fvC7Eoa46CSkJ2ciOzVbDXGV5xWhurBYxUXqqUgEBBL8VuCob6Cq0IDSQigIOHRT5wmPFppkWKlM&#10;KyoRSddtqKlDfXUDanWrauDfoB7l5XUoKa0nOAiNQkKjoBY5+dV0ihVIzyhFSlIuEmKSERcWitgr&#10;HohxPQbvXauww3IUlo/8L2ww6sVO41gcoRJZP7Yv5gx6FSZ9e2BYz14YJDP7e/RSw1gaQCQG0hEH&#10;+S+ZoS7Dh0Nga7cNeaVFLwWIvv17ZggPff9lEHlRfbwIkJsEiK5ANIDoAXT+HZukfEmBqoFVXCoA&#10;kfkfBEhGJFLSQhCf4P/HAdJVgSiHbwAF/fjzczRDOHTd7rpvCBTdnkPjdQLitesKKG/QBBiiQOS8&#10;ob1BeLwpAOE5iY/ocRBpZVH5rIxkODkcxtIZMzGhd39M4s0wa/hQ9shGYLHxaMweOgCLCJQNk0yw&#10;dNQwzBnYCyvG9IP93EkEyDQ4ssd20MoY+62mwmHudJUt5bzEBk4EiMwGP7tsAQGyEB62fBDtVqtA&#10;+iXbJSp47bh4tppZfoi994OzZ+IwnbgMPR1fuQwX92zFqY2r6YCpSvieSoEQIM6rlihHL8UVN5mb&#10;Y43pVKwylZLvU7DOzJIwmYNN7GVuteb7Ll6Ii1s34uqBHYg7sR85l5yQc9kJGR4nkMoHJPzwNlxa&#10;twiOcyxxWGbBU4Gs4fvOHD0almPHwowmy3nONBqHWWNHYQmV2GYpozLfEuc3LMQF20U4Q0V1cMkc&#10;rLKcptaPns3vNIe2erY1ttjMJsjmwP3wHlQXZeDOnZt8UERxaACRpVmlxLvEJyTr6gMqjg8/+xwf&#10;UUV88MWX+Orvf1fron/3oyxr+4vccSpYbvgj4JBj//jHP/A9r5VJhKJA/vrVN/jw40/oqJ/SqT7Q&#10;4iAdykMAokFDh4cGEs00gMgqig/VUBZVCVXS++89xqdUIPkESKNezr0DXPIjQ1iyjoeAoXt4aGXb&#10;tdLtnQAxDKJ3NUM46PbiOWl16zwvZdzvP6Ejud2GpoZCOJ85hGHDB+NVAkOWW+0p1qsPevfqidEE&#10;yJyxg9gZmQD7JdOwbcZY2FkMpQq2gvs2a/gdWgYfAsRt3xrsWmmDdbynbZcvxYZVq2G7ei02rN0I&#10;2zWbsGbVBixdsg7z563EzBmLYWE2H9NM58LKwgYLbFZi7Wo7HNhzBC6nz8Pn4mWE+QcgJUoC70ko&#10;ycxCZX4+QVKGxiqChDAQZSFDVxIHUTGR5+qkkS1N1AdBIgCRobC68nLU8PU1bCsJpNLiMoKiBAX5&#10;JcjJLkRqah4SCImY6AyEhyUjJCQR/kHx8LkSBV+fCFz2DMbFiwFwc/PCpfOuuEKFFex0EC52i7GB&#10;qmPp0P8v7Ez6qIq9e6YNx9IRPWEx8FVM6NMLQwmRvjKp8FUt5qFqYhEckpklEPl//qsXevcbhq07&#10;96CAAJGaVLrz1+1/AhAxQ4h0hcdvAUQmEgpAJIh+8/U23JAyJiqA3qgAosU/qtTscxm+0gCSjvzC&#10;RGTlxCoFogCSSIDEEyB/NAbSdQhLB4hy8gbH9f3uTD//HA48Jq3AwXBfzuvDVwocAge2z1N1O47p&#10;x/Xr1LVUIqJGBCJa/jPpe70FmSkJOLZ3N2ZNmoQxr/SB0St9YTFoEOaNHYGF40dh+qDemD9iMNab&#10;mFB5jMR89tZWje3HHvsUnF9hiTMLp+KwlQl2TzPBYWszwmMuXJYvwJkl83Bags7snTsRFBck9iEZ&#10;WGuWwG3tEriuXkKJbIMjNlQdBMg+VTSRZj1TxTbcdm7D2W2bsWmmJXbNmg7HZYvgQoCcpprZO2c6&#10;VhsbYRnVweIJ47Fg/FgsnGCMJZOmYuU0C6yaIqXYzbCdyuTM2pXw3mGLSPvdyPF0RraPC1IJkmSq&#10;kbiTB6iGVuCo9TTsmGyEg7NmYJuVJWzGG8HaaAIs2MrSt7O5vWDCBCqycdjA3/PAPHOct11AgCzE&#10;8SWzcGCBtQKINdWL1eQpmEWALJk5HVsW2mAX7czuLSjNTuS9cQ235eZn717SdyXTScq8i0IQRy/q&#10;4xkh8umXX+GbH37Cdz8RCrK87Y8/4+/cF1DoDvv5D/elzMn3f/8eP/78M7772w/4gOB49O57uC91&#10;sN57l9tP+TlavS0VsBeAGZgOEWlFgUgrw1iPZJIjv6dMJnyXCubDW7dQdOIkGmP0ILpq1M93f/tK&#10;xTS6A4g+K71z/Y8XA+k6FF5mOhx0QHSawEde/+J7PBB7+AbeIkDa2stx5tRhjGInqEfPPoRHf/Rg&#10;J6kHlXZfAsRkSH8sp/o4spwdoOWm2GQ2FPvmjYGr3Qx47JpH9bEcbruW4OimBTi2awM8nB1x1ccL&#10;QbQr3j7w9vTFRXcvuLpehqOjK3ZsP4BFC9ZihtVCWJrPwXSzObC2mosFcxZj2UJRK2uwx24THPfv&#10;hofTUYRcuoD4ID9kxUahLDuTEClVcRFJyZXguZaN1QmR5+pEhqwImkYql/ryMlQWFPAey0J+egpS&#10;46IRFRoMf29fnHdxx+lTLjhm70RFdBw7tx/G9q2H+D3tsWv3Cew/5IzD9mfhcNQFDg5ncNThFByO&#10;nMCxQ4dx+uBuXDyyE4681zdOGohlQ/8/2E51Zj/LCJsmDcLswX/GtH49ML5vbwzq0xu9CBKJLf3p&#10;1d4KHn/+LwLkz73xf/7Uh+pvOHbuPYDi8hI6c/rJLgAxtH8HJoYA6Q4iXYevxLRiivrwVRt9oF4H&#10;qzP+oQ1fVTwfvqqoykFJWQYKilJU+XZJ400mQOISA/4zADEMoisQ0AzBoG8bmlxvaIbHxenrIOlu&#10;WweCvi2tUheEhthzYBhsK7tFFUKA3BIjPESF3LjWjPSEGBzZuV05ylEEyNg/9ca0gQNhPXoY5o0b&#10;BcuBApAhWD52HBYNH6IAsmZ8f0jJErfVVByLpuDIDGNsnThWrcHhtHAmzi2bx9YapxbMVCXfj86x&#10;wEke95Q4yLrlhMdinFu1WGVXCUBk+GqnpRm2TpuKzdNMsW26Jc5u3YRLh/Ziw3QLbOLxYwvnw3Xd&#10;Kpxdt4IP+GwsGz8Oc4cPp1oagdkjR2Pu2PE0I9gYmWAhbfE4I6ydPAkOSxfi0rZ18Nu7BWnup5Hu&#10;cwGJHueQeOE0kk474Mp2W9jPNofdxHHYM90c2wkygZGNySRYG5tgprEx5hCeCydOxAKjsVg7ZQL2&#10;z5qG8+ts4L5+Pk4utqYiscZaKph5VELmJhMxc5oZFhBEawnGTVRLB9evREywL4HdgLv33sLb996m&#10;fKdjlCC6xEIeyOJSj/HgyRM8efYMH3zyCb75+w/463d/x/eEyE+//As//fTz84mEhhCR7X9RCf/w&#10;84/45rvvtDkgBJAA5N4jmZD4AZ33u7gncQ2CSlYmFAUiQ1n3FCg6IXLvnrQdx7ktCkTgIZ2kp4TP&#10;h7deQ6mjE5r0UiYG30MA8qBDgXQ1DST/LkBeVCSd8Pj1uZcBRJkqongDlZVZOH5kNyabTFCz0KWU&#10;+6tUIK/26o0BhIjpiIHYZG0MJ9sZOLx4EjaaDsLJVdNwbhMVyA4C5PAaeB5ch6vnjiApxBtZfF7y&#10;UpORl5aCnIxM5OTks4dfhOzsMqSnFyEyMhlenoE4TZgc2HsEOzbvxPaNW7HNdjO2rlmHzVTX29cs&#10;xv4Ny+BIILkd3Qt/15OIuXIJmbERavJhPZ1si9SzknkdMhdEMrIEIAoiMsRVS3hUo6m6Eg0VVB1F&#10;hSjKSKOiCUcQgeRsfwAHtm7mZ63CUpsFmDudIDO3hrnpDEyeZImpk2fC0nIBFiyyxaYtB7F73wnY&#10;HzsHZ+eLcDt/ieYB51NncPzAATju2wG3g9twhp2lTVMGY/XoV7Br6hAcoFJbTT9gTRUybUAfjOrX&#10;C/169dBKm1CB/OlPhAkBIork/xAiffqPwK59B1FaWaqc+m8B5LfO6WYIDzGBht7qAOlegejDV1Qg&#10;Mv9DqY/O+Ieoj4YmLf4hCkStAUIFIgCRmegqiJ4WTID8RxRI5xDW84B4x7bAo2uQXDfZNzT9uA4J&#10;3Qyv0UEgx7sqDAGIbvpr5fgLEHlN239N5n78RYayrqOluR7hV/2we5Mtpo0ejZH8hx7Xox9MhwzG&#10;jDHDMHv0cJj174V5I4Zi0UiqjyEDsHBYb9hNGoYLq6xxyVYgMQmHrIyw0WgEtk0ap4BxZokct8JJ&#10;G0s4sHe/x9wEeywmK2icJ0DOUEWcWrYARxfMwUE62D0zLLHNbCrspk7GpqlTYEvHf2zNCvidsMfu&#10;BfOwbiJ7/dbWcFu3Bs7rVuIwFcoqOnTrocNgPmAQZgwfjVmjxmIGbfqoMZg5YhTmjBiJpYTMXr7/&#10;xS3r4LVrE5LcnJF55TLiLp5HrKsz4s4cx5U9djg8xwqbqEC2W1GJEGarTKdiAUEwmyCZ1QGQBZMI&#10;kHFjsMp4LHaYG+Pscr7vWhs4iQKxmYl1My2wYpY1rCZNpgqZioUzpmMZFdUyCzNsEYi5OqKlqUrL&#10;PCFAJHh+5x3N1JDWo0d45+FDOv1HePrBB/j6hx/w8RdfEQZf4xcqD5lE+M+OeSBdASImMZJPP/tc&#10;xUC+/tv3Knby+L1neJ9q5NmHHyp4yJwTCaa/+/Tp8ziIDg+t1U1gogXR5f6WLKynj+7ja8Kl+pwL&#10;Gtlb7vqjKZDuAfJrBaKZrEIoa6Hfl0rFHSC4J/M3DLZ104+93ESdGCiUx1IH6zpion2xnwp0iokx&#10;evUZoMFDJhRSfQzq1QtWY4bg4HIrnN00G7tnj8E2y2E4u2E6Tq03IzxWIsRpG6Ld7ZEd5oXc+BBk&#10;J0QiNykeuSlJyE5NQ3ZWLnJzS1CYX4kCWk5WCTJSspAan4L4yBiEBwQixMcb/h4X4XXmJFyphE/v&#10;3Qjnvetx/ogdLp3YBf9z9oi87IyUMD+UpCeitrgATVI7SwXYKwkNg/kgokpqqxQ8GitKUFuST+WS&#10;SviEIczHHReOH8DhLetht3wx1vDZWTLbGov47CyeuwArl63CmtW22LhhO/buPQqn05fg5ROO4LBE&#10;xCZmIjOrkDAsQGZ6NhJi4xDi7w+f82dx8eg+eB2yg8smKmqr4dg8oRd2mg7EDsnKGtMXc4b1xVR2&#10;NEf06YXeUvtKICLlS9gZ1QDSS1Mge/ajrLpcLWnbFQBihnAwhEV31vW1XQGiQ6Q7gDxfTEqpD1kH&#10;RIoq1ndkX1WivrFUpe9KBd5ydkC0IaxkBZCM7BhVxiQ+6T+oQG5TGj1XIASBvi1mCA1p1TXcFiev&#10;H9dNd/5iXfd1IOjbYhJMl/iHrj4EIPo5uVYUh5g61rEvALn1+jWStw1VlSXwveyGLWuWw5jQGM5/&#10;6NGv9lUrj1mMGgKrkYMxlT2LWcOHYQEd8sIhA7F67CActp4Iv21L4L99AZwWySqEY7Fx3HDYGY3G&#10;oelToIokzjfHsTnmsLc2I1gIGJNxhMUMqo75OLpwDuwXWOPALCvekBaEhym2EiCbprAHSEe9zng8&#10;9s6fDV+HAwoka4wnYJe5OZyXLYHTyqU4snghlcAUAmQkzAYMgfmQ4bCgCrEaMxbmI0fBfNhwTB82&#10;FAvGjMKGaZNxavUSuGxcg8DjRxDncQFhrmcR6uSEoKOH4blriwLAasJvvakJds6djY2iQqg+5ow3&#10;whzjiZg3cRIWTpqkhstW8/fYYWaM0wut4LVhERXITGybYYrl5qZYRNVhQYBMM5mCBTOtsXTWLCwn&#10;VDYQIGeOH0JDTZk20VTWzH+H980dUSKiQN7BO+zt36VTf0fUyLtP8cU33+KTv36Jv7KVFF5ZUOq3&#10;FMi/eC9+/sVf8d4zwue779Xr3v3gQyqa9+m8n+GhZGTJXBAJqEsV4I54yD2CQo9/yLYARAeLKBBJ&#10;5ZWVDKXm23d8jwb3i6jvAIjBCJamQB5rQ1hdTRvGkiwsrZiimLaErQaQB481gBgC49+DhmbyuQ8I&#10;jE548PWP38KdO+2ICfNkT3w+xo8crgAiMZAePXuiV49XMax3L3YMxuL0pgU4s34mNpsNwv5543Fq&#10;rRnOb5+DKJddiHU/gvTAc8iN9EJOtD9yYoOREx+O3MQY5CYnIjc9E3m5hbRiFNDyMvORlZSCzIQE&#10;ZMbHISsultfHsI1EZmQgkgIuIvrSKUS4HUH4hUMIu3AYkRePIc7XGelh3ihMjFJVfBtLiwiRUjVj&#10;XS+QKBV2WwUotRUKHnUleajMS0VRciRS+doIrzPwdj4Mt+P7cJagOnVoF85QjbiddoS3uxuuXrmC&#10;mIgIpCSlIiuzEAWFlSgrb6SjbEFtXStqa5roE2pQVVaJiuJiFGdnEphRSAy4hNBzhxByfDM8t87B&#10;iXlU62ZUbia9YTuhH1aMHQDr4X0wXlRIj57486sdAPlzH6VE/h8qkd79hsN281YUlhU9d/ZiOgy6&#10;AuLfNf19xAzhYQgQLXiumT58dfMvnWXcpRqvvgqhAETSdwUgMoRVVpGp1gHRS5mIAklJD0Fsgh+i&#10;4wL/aBC9cwhL1IaYAET2dXjItg4R3eSYockx3fGLGYJDv0YHh35cVxeGAOk6hPU6ISGmQHKzXW2/&#10;JhBRAGml7E7DhXOnsHrRPIzp1xcjevTByB59YdS/P8xGDiVAhsJ0YB/eHMNgM2wE5vbviw0ThuHc&#10;MiuE7V2F0P0rcG6FBXZPGwXbMUNhO3YEdkwxwuEZk3B0zlQcmiEBdsJh4gSsGTMaGyYZY6uFrKlu&#10;ip0zpsHOdCK2mspKg5NhR4BsnDIRtiYTsNZoLOzMJ+PC9g1w3rQOtpNMsIPXnWCPynnlEhxbPB/r&#10;J0/GnOGjYDl4uMoem0aFZDZ6lGpNhw6F5dAhmD9mJFZMGEdlYUbHMAsOq5bhzPbNOLt7B85stYPj&#10;+nU4vnoVoUFHb2Kk1km3mzEDtoTafKPxmDt+POYLQIyMlSJZOtEYa+hw9lhOhPOiGfCxWw6HRTOx&#10;afpUVf/KevIUmE+eBrMpFphlRYDMnaeKK66SjLBDe1FdXoDbvKGVCrmrqQ9tCOsd3Ll/F3fY05fZ&#10;6Q8eP1Tl3D//+mt8/6Me++gMnncHkH/Svv6W0Pn0c3wjwXTCRIav3vvwYzrv9wiMR3i+/sh9mevR&#10;qT7EdIhoGVjaOYmBPJFleAkQ2f7y7l1Uu7qiPkZfE73zRwAijluGpfQgeaf97wHy74FEXv92F4hI&#10;dexWpMd4w27ZLIwe2A+9FDwkgN4bfXv2wCjez2tnToHLloU4tmwqlW8/HFk0EU7rLHDVcT1iPQ4g&#10;9copZF49h6zQ88gO91A1pPLigpAbF4y8+AjkESL5mTnIy8pDAdtccc7R0ciMikBmdARVSywKkuJQ&#10;kByDAl6fHx1ENeOJzMCzyPB3QprfKaRfOY2MoPPICr+MwoQwVOYko6E4F01lxapyr1o/hNZSXUYr&#10;RVNlERrL8lBbmI7yjFjkxwYiI9gDyf4uiPc9h/grLojzO4+EoEtIiQhAWlQIMmL5fRLjqJqSkJuZ&#10;iYK8YpSWVKKysgE1Nc2oqaxHRVkVykvKUFFYhMrCAlQV5FDdpKA0LQY5/G5J7ocR57QZgXsWwWOT&#10;VIOQZaj7YPX4fpg/uj8mD+6LAQTIK68IRGRyYb+OUiZ9FUCWrVqL7PwcdLeUbVcw6PZb58QM3+Nl&#10;ANHVh2ShqtRdgYcokJstSn0IQGQBKa14ojb/Q5awlQC6lHHXF5JSAJE03rTg/xRA/qUyVN5+4wbh&#10;Qcdw+/UXZqLrsDBsddPBoJsOht8yHQ46IFRLU2m6NJWNZXBewCGturYjBiKBdImBSAZWCm/qowd3&#10;Y76lKcb07YNRvfpiZE8p69AHU4YNxIzRwzFtUH/Vm59Nhzyj1yuwmzwKnhvmI/rIekQ7rMNF21ns&#10;jYzG+tGDsWbEYKqQUQTGKOyaOg572VPfTvWxaYIRlcsY3mjjsG7SBGycNpHAmIR17M3bynrospTt&#10;1MnYOHki1vPa9QSI7cSxOMGe47kNq9TytrvNp0BWHXRcNBen2aO3I1DmjxqNGcNGYtrQ4fy+wzCZ&#10;NnU4gTJkKMwHD8K8UcOxdBw/lxCxnczP4HvYzZqOnYtssI3Q2EKFsG3ObGydPROrqH6WEl6rpk7B&#10;Sn6Xhfxec8ZK+q4xbMZOwCIqklVTJvP7U4FMMyJEZ+HKtjVwWDwLay0mw2baVEyfYoaZlrMxnTZz&#10;+hwsmb8EC2bMxAqZ2Lh7O4pz03BHAeQtGh0jHbPEQVSZkUdUH+zl36M9fvIYn/71C6VCvv/xR6Uu&#10;DKHR9UfOSSHFvxEc31B9/PTLP/EZ1ctTqpGPPv2CDvsZwXCfAHmIe/f5OYTEvQ5wCMh0eEgaryFA&#10;HhBqojweyXciQL5//AQ1bm6oexlAHt1WMY0XIaIF0f8dgIj97wAiZgAQtg+fUOURIPnxfti7eh5G&#10;9mMvWDKF1BBWL/Tp0QPjBvfH5nkWOLNxHnZZj8HGqQNwdOlkXNo9H5Eu25DkbY/0gNPIDDpDiDgj&#10;M9SVTv4icqMuEyaeyGKvPysiEFmx0bRYpEdGICnIn07ci3aZPXdfpIUSGFHhyIuNRKGsFxIXgsJI&#10;H+SHuiEvxAX5wWdp57T9SG8UJYSqirl1+eloosJoLidEqggOZbKmuqx7nk/AZFGpJKMsNRz5Mb7I&#10;DSPcQi4gN/gCsoPd6fCpmCL9aIHIjgxCVlQwMqJDkUEllJEQj+y0dBTlsZddWonqCqqOUsKjsBQl&#10;efkoofIokfVDslNRLgDJTERJUhi/5wVkXD6CBOctuHp4BaIdN8J9M5+facOwymQwLEf0x5DevbWl&#10;bl/tjx49BtIk5jRAxUCWEyBFhOLLAKIf0/e7Hut6Tj9vuP1vAYTw0OIfAo8GbfhKBc+leKKULyl+&#10;noElAXQBiJRyz8zWsrD+YwDRamHdpnNvJzS0mldvy4qCBISuQAwBoB8zBIgc11tx/IbXdzUdDoaQ&#10;UOe6HNfPGW6/8Vob3rhFu0EFQohcu9aI6NAr2L95LWaZjMcYyYkXeFDmj+3bFyYD+mH6qBEwGzoY&#10;00eMwKwRQzFzQA/snjkRPjuXIeqYLeJPbYH/7hWwnzUJWyeMxNoRA7F29FCsGzMMWyaMxgE67B3s&#10;1W81MYat0TisGjsSdoTHbmtzKpGJ2DBxPNYRFuuNJ1BlcJ8A2TBhPIEzhhAZiYNzLeGybhl2Eja7&#10;pk7EAaoXe2sLAsQGO82nYdmYsfxeVB1DR2LSoKGYOHAwphAe04YMg+WgwZg3cgSWEQJrCK61E6gc&#10;Zlng+KrFOLR8MfYsXoC9SxZj/9LFWpzFfKqacb6c32PpxElYMnEyFk+cgqVUFEtNptKkpIkptpib&#10;Ys/0KVRe8xCwayMcls2DzcRxsODvaGVmBUuLWZhBeMyeNR9z5izAnJlzsXb5cgWQzJQY3ObNLNBQ&#10;a4M8pvN89I4qdPhI7L0ndH5Sev19fPrllyqQ/vcff1YzzH/r518EiKTx/p3Xy2TCn//xTzWhUMDx&#10;6N1ndKxPqHQIp4cP8ODhQzyUtssQlrS6aQBhK3BTWWJ38fTJffzz44/Q7OOD+tgY9bm/Bog4bgGI&#10;mATJNUjoMQ9DexlAxAwhYmiG1+jXde4bqA+JhRAiDx68jrKkQOxcbImhfXuiV29tLZBXe/ZBv549&#10;YTy0P7bOt4DjutnYbDaMqncQzm60RPDx1Yi7sIvK4DjS/Y8jw+8EMv1PUjU4IZsgybl6Gln+jkjx&#10;Oo4Ej5OIOu+IEOeTCDh9AgHOtNPHEXjGEVclFfacE0JdzyDS3QWJvheRF+aDkkgvFIa7Iz/sPIpC&#10;z6IkVFYHPIeiKE+UxF9FRWoM6qlCmgszqUIK0FRRRNVRokDSzLahPA/1xRmoyU1AeWowimO9URDh&#10;joKwCyikUsoPJUgIuLwIAYsv1YkXUoIINH9PxPl7ITbQD7FBQUiJjER2fDwKUlNRLLWxMtNQlJaI&#10;wtQEFCXHoSQtlgonAWVpCSiVtdUJqrzgM8j2sUf4yfWIc7ZDjtdBXNw6DwcXmvBZGYaxA/uiD/1I&#10;j56DCI8B6PkqtwmTvgTIGttNqKqrVo7+ZTDozgyv6Wpdr+0KkM7Yx41OgNzqCJ7fbMS1G9rcD4l/&#10;NDZri0dp8Y98lFVkK4DopdwzsmKRmhGJpNSriGHHJOYPzwMhQO7fe5tOvJ2KQxvGEoAYKgpDYLys&#10;1a8XZ6+/rjvrCoXn8Q0D06/Rr9ftdQLkLwKQm9rEwuaGSgRcOoc9a5dgptFogoMA6d0fo/sOxLj+&#10;/WBC5WFOcJgNHwGL4cMwcxgd8vA+7HFbwG//KkQ5bkbSuZ2IPLoZTnxAt08ciXWjBmK1rCVCiOwx&#10;NcbJeTNwTEqUWE7FDqqMNTy+jcedls/HwVnTsMPMBFupLmwJsPW0jVNMsFHiJfw+tuOHUHUYwWX1&#10;QhyxNsOuyROwz3Qi7KebwmmBNVXPVKwYPQZzRo7B1MEjYdx/sAaQwUNhOWQ4ZhIkC0eNwkrCYzM/&#10;e8sUI5xcSqd/aBd8HQ4iwMkRgWfPwN/pJFzp3HfazMaqySZYP22KAsVSEw0ia8wssMrUDCsmT8UG&#10;CzPsnGWJA+y1uq5dhOBD23F0zULMNh4LC2MCxHwGzKk+Zs9ZiIWLlsNq5jxYWFpj5fKV2LtjCxLZ&#10;C7z91nXCQ0/h1dJ4nzx9jCfPnuK9j+jwHz+lg31Pm0D4w4/4/oefCBCJgXSvQNQQFs9JfEQZt//2&#10;/Q/44IOP8JQAuScTCfmesvrh/UcyofCRAshzlUGQ3OsAh65E9EC6Kqj4WGavs6W6+Nt7j9Bw2RMN&#10;cb8NEA0inQDpDiI6PP4IQF40OW8AkSe38fjxmyhLCYDtbGOMHCBpu32pQvqhT+9+al3vqVTMOxdZ&#10;wX65BZVlf+yfOxZ+Bxcj+uxmpHgeIjQIjsBjyLpijyzfI8i5QvM9jAzPvUigQgk4vBqeu1bi4u4N&#10;uHRwFzx5X120PwjXQ/uVedgfgs+Jowh2Po3Qc2dwlWCJcD6CTO9TKLjqgoKQc2wdURTsSIicQWnU&#10;RVQkBKEyJQq1mQloyE9FY0kOmgUiVB7NVQIRWZxKAJKG2rw4VKaFoSzeF8WRF1FIgOTxPXOpaHJD&#10;ziM7yI0qygXh7k4KbD6njsL71HH4njmNIFc3hHt4IsLTE2EeFxFx0QXJfu7IC/dFUexVpZSKE0NR&#10;khyJUn6f0uRwlCT4oyjCDfmBjki/tB9hhEhRwFEknd8J9+3zsGeRKUzpAyS7TdKle77aF70IkF5U&#10;IgMGj4H9cUdcu3X9uQLpDgi66UDo7pyh6dfp9nsAkbkfCiCSuquKJ2rwaGnVJg9K9d3O+IdkYGkA&#10;0Yavop8DJFYHyB8JoncC5BrVhVa2/fZbnfWudEgYgkI3OSZOXnf2ckwHhX7c0AzBIK0+PKWfk+M6&#10;LHRTQ1YdMRA1iVAC6ATIzRutqCrLg5fLSexetQiWY0ZghNS26dELQ1/tRZD0wtj+fTBx6FBMGjwE&#10;xv36wow9i8XjB8F53RyEOmzkA7Qbia57EHF8M86utiZAhmPDmIHYOGYQ1cJYnFk8ExfXL4L72vlw&#10;XTYXx2dZYYvJaCqMkTi3cgF78DY4NGMKjsw0w/Yp41XBxs3sydtRldhRvdgZDcP2SaPhumI+nBbO&#10;Vkpm92RjHCKATs0yx2GraVQvRpg9bCSmDhwG8+GjYDGSaoTgsB4+HPOpPlaMHYeNE4yw19wER+eY&#10;4+zK+Qh24MPPhyUjOBBp4aFIZm8swvUsHNesUgDbZTEN+2fPxMZpU7GM6mgNVZHYWsJls9kU7LSa&#10;ikPzzOC5dQUij+2B44ZlmDdlAqYajcfkSXyALKwx09oGswiRSWYzMIVQWbJsObZuskWI3yV2MNrp&#10;2MRRS0VembNAR/vkIZ68T3DIok9PqEIePcazj7RU3h9++odSFBICEVh0Z8/rZPGe/Cev+/yvXysI&#10;PXr6Lh7SBCBS1kTLxLqvgui6+uhuVrp+TgeIpkLewMd33kD5BRcCRF+RsPNHACKptjpAJCPLECAC&#10;CkOQGB7/PYB0PW54raE9r+6rguiyrvrruFabhlO7lsFszGA1vDKobz8MYmdpRL/emDF+OHbON8d2&#10;a3ZgJvXF2XUWiDxliyT3fcik+sgOPEWIHKXD34ssr13IvrQd6a6bEOmwFJc2WcF5jRVcNi/B6W22&#10;OLTRFnbLVmDpzDmYZWpFs8QCy5lYb7MYhzftwKUTTnTS7gg/ewzhJ3Yg3eMw8gNOIi/wBAqDjqM4&#10;+BQBcoEA8UdVagRqsgiQgnQ0l+aiuSKf4ChCS00JTeIi+QQLAZIbi8r0cL7GD6WRHlQxhEYAVdIV&#10;qqXLxxDvegihZ+3h73wclx2P49zBgzi1Zw+cDxyCx4lTCHC5QIB4IeqSG4JOHcaVQ5sQfXo3sn2d&#10;qZAuozjaB8XxAShOuEp4hKA0IQBlcd5KLcn3jnfdgRT3Xcj3O4rwUxtwbsdizJ82DoP7EiCv9iE4&#10;ZNLmACq/IZg4xQphUbH4y9uacxdnf/d+91AQ04HQ3TlD06/TzRAehsNXApCb9NNa7OPF1F0teC6T&#10;B0tV+q7EPwQgpeVZKCrRMrAEILIGekp6BBJTCBD+zf8wQOSpFoC8/cY1AuGaBgYCpLuhKn1bh4AO&#10;DNkX67qvmyEQZF8HRVeA6CbHxW5db9GC5oSFMioQGbq6SYBcv9mCorxUeJw6gm1L5sJs1BAM7/kq&#10;Br7SAwP+/IraHtn7VYwiOMb064fxvftgcp9XsZKQ8Ni2FNFOO5B04QASzu+jlN0Cz+1L1EJTe6aN&#10;xpEZJnBeOgP+O1chnDdk8IENCN23SU0iPL14NrZPNYITPzNgxyacspmJk1QXjrQdxqOw02QMdhmP&#10;w/Zxo2kjsY1QOSPreqxcSgUzAVvp0A9RSTjPsYTjnBmwM5kAmyHDYNF/EGaPGqPMethQzB81nPAg&#10;kIyNCJ7x2DtlFE7OMcWlDUsRfnwfYt2ckR7sj7zYaORFRiDD1xveO7fjoBXBZGmKc8sXwXHpfOye&#10;MQ3bZRjObDK2U/3sJLwOWE3m97dCyD46mtOH4LJ1PWyooiaPHwvjCZMweYo5pkylsZ081QrmVrOw&#10;cPESbN64DgFebnjjVjMePXwL7/C+0dcHUSsSvvuQJos/PaFRjXz4Eb789jt8RzXx08+/qGGs58Cg&#10;0pAhKynvrkyys+R2pP30j1/w6RdfqtdLBtYjGcZ6IsvZCkQ0gEgQ/V6H4tDhIfuyrZscE4C8S9Wh&#10;AMJe/cd330SluxvqXwCI9t9vv9MAomVECUA0dWFoOjRepkB0QMha5mL6fnfWCQ1D+AiQqT46ACK1&#10;sG6/WYukEBesnzMZk4b0g9GgfpgwuB/VxyDMnzgaW2ZNwhopnjhjBHz3LED0ua1I8yU8gs4h5+pZ&#10;ZPg5IM2TDt9tI1Kd1yDqyEJc3mgGp2WTcGiROTbPtcR8Wc549gLMnbUEY0dOwphRkzF0sBEG9h2F&#10;qSbTYWk6F4tsVuHkwWMIdHZEuONuKvityLhsT0d8CnlBjigMPk0V4YZKOunq9GjU56cREtloLM0j&#10;PArRUluGtrpyWhlaqwsJlnReE4/qjAhUJAaghAApkGC/z3F+10OIPbGdn7MXVxwPE6C7sHHJSsxi&#10;Z8bCxBRWE6dhzrQZWDZnEXasZwfw0EEEnnJAyLEdCDywBiH2tki7KGumn+P7XkJp7BUCJJAg4eck&#10;+KI8zpNqx4WQPYpEt13I8j6MeJcd8Du2CbYLpmOkrD3fU5IWBqBnr8Ho2XcYVq7eiNLKKvzltjh4&#10;/rsoOHQ/YVA79+vjXU2HhuG2DpBfp+/ewC0CRJUu0TOvrnXOPG9s7sy+UvM/KmQCoQTQNYBk5cQp&#10;BZKcGoaE5CBEx/kiOvY/FgMRBdCuQeIlMRAdJIaQ0I/r2zoM9OOG1+rXiBkCQzf9tbrikG2lPLiv&#10;7BZNxT+uU761IIcS2e3EAexcbgPLscOoQF7F4Fd7YvCf/4xRPf4E4/69MX5Af4zt1x/j2WOb2PPP&#10;WDt1NPz3r0e88x4kEiBxbgcp93cj7OhmeNlJwcT5BMMKBY5Ep71IPnsQSbRUFwc1aS/2+EF479hA&#10;Z82ezrGD8Nm8Ds7zZ8B96Rw4mBtj/8SR2G88EnvGjcAB4zHYZzyaasMSPhtW45CFKYEyBscspuA8&#10;FYnrEhvsmjIRq0ePxtyBA2mDsXD4CCweQXgQIGsJxe1Go/ie43Bo2hgCZzKubF3Oh8sROYFeyI0I&#10;QkliLMpiY1AY6I+EU47wWLdaVQ+OPLgdMSf2wmfHepxZNl9VGT5iOZnvMwFHZ0yE53obJJ/ciWy3&#10;k/A8sB0LCZcpY8diotEkmE6dBtPJbE0mwnyKJaZbzcZCmwXYuHolvAiuay3VdNZvQhaUknVBZFEp&#10;cex3H9JpS8D6CVUIVYPM4fjsq6/wtx9+VArkn//scNcdABFwSCsZWpKBJYF2sR95TLK3JPvq86++&#10;xoeffqa9H99XZqMLQAxTdQUUd+5QDRkE0+X4PQHKgzvsxYv6IGz4fT8n6Jr9rqAhPlb7Luq/2s+3&#10;333N9xYFwN+HZggO3XSA6BDRj3dVIP8uPMS6AkTsnoKI/G1fo8q7gcbyZFy2X481lmMxd9wQLOA9&#10;Nm8C7xPTsVhrOgorJ/SD81orRDpuQKIsrCRDQBGeNDdksaeddmkH7+V1iDm6CFe2zcDJxROwaZrM&#10;kxqEafx3X7xkNexPumHXgTMYZzwDk6bMwvDhk9C71yh2JmwwYco8LFm7G+cvBeD0UQec32WLoMMb&#10;2QmjCgk6j7zg8ygKd0dZjDcqE0NQmxWPhsJMNJbloqlS4EFwNFSjvVGsivslBEgm6tgrrqFTq0qm&#10;Ooi6TBCdpfKwR7zjDlzdvxnn92xVVbZtV9rCcoo1jMZPQV+qgSEDRmGyiQVGj5gIM1N2cGYvxuq5&#10;c+Gwfin89m9AyMG1CDu8BqkX9qEg0BlFhFNxPNUIAVJMWJUl+qM8wQcFhEiGjwOSqdhiz2yBn4Mt&#10;dq2ci6ljR2FI30Ho37M/+tD69R+GfYcc0HyNndvbrysHrxw/O1BdofC/MR0ehgDpdvjKACDt1/SZ&#10;5/rStTL7vPi5+tDiH5lq+Op5AD0jCkkvACTgj08klMV2br8pw1eiQggMmrS66SAwNEMYdN3XYaAf&#10;7850aBiaflxXIPrx50CRNF4C5Bbt2vVmZKXHwu34AexfuxTWE0ZjVO+eGN6jJ0a88irMhw7GcplV&#10;PXoUxvXvD6O+fdV8kC3TJ7IHvx3J5w8g0f0Q4t2PIN6NSsRlHxKcdiKFyiT1zC5kuBxClhul/8Xj&#10;yPCgnL7kjNzLlNeerkhzP0sAnUT0SUp5+/2Ezgpctl2EC0tnwmn2FDjyM46ZGeHo1LE4YT4BJ+iw&#10;/XjNmQUzsGfSGJyxmQGf9SsRsGUjjs2ajs2EyqphQ7By6FBsHD8O68eOgO3oYdg2jjet8QgcN5uA&#10;c3PN4LrICgHbV/E7OaEwRIKOgSiMiWCvLwxFVwOQ6+WOhNPHCJLDKPTmQ+N/jteeRITDLvhtW42L&#10;K+fhNFWM83xzRB5ajwLPYyjwOYvg00ew1MoUU8eNw2QqENNJkzHH0kzNCZljaoG5lrOwnACxW7UC&#10;l1xOobWhsiMLi73sDoA8FGVAeLwj8zQeSfmRZ3jy/vvKvv3b3wkJ3mn/ovrQh6po+o9sCzj+yfYX&#10;tr/wmNTPevrBhyqLS8qiPKQCefqutjb6/Q4FIrEPPf6hg0OHiH5MIKevUCgz57/78EO8HhGNhrh4&#10;7bMVQnQFQoDQub8MHmJdAaJvyzlDEBjCoitMOmGhmf46UT06QN7RAfLwddx58CbevF6OvNAzOLtt&#10;PjZajcU6szFYPnEEVlKZLh7XD9unj8NV+7VIct+DdP8TyI64iLyYK8iL8qYSOY3Ui3sR67gWwftt&#10;cGG9OXZMH4UFfJ31+JFYt3QFnM97wTciBWcvhWCq5UIMHTIO/fuMYC98GPr2H48hY61wxNUfufU3&#10;EROXiJPb1+P4ylkIPbYLJWFX2IkJREmcP8riJf4RgdqcJDQUZ6t03VaqjtaGGrQ31bHzUY/2FpmN&#10;Xo6msizUFySjJpsqJD2KqsCP9/V5ZHnaI2D/Gpxcuwz2O/fA0/cqjp2+COvZK2BmNhcD+4/C4P5j&#10;MXXybIwdZ4U1G/bhBM+vXb0B1pOMYWs5EW7sCIYfXIV4JwmSO6CACq4wxlPBoyQpGKUpIShPuaqG&#10;s/KCzlBJHUbMaTt471uOI2sJS8spmDxiBH3HAIwbNAjjRo3GOVd3XH/ttQ6A8N/lnhRTfBEgCioG&#10;+92Zfo3htTo8xAwBos8B6Yx/dBRP7ACIYepufWP5c/Whpe/KBEIpYSIBdG34SgCiKZBAwsMXUX8U&#10;IKqY4j0ChF/urkCkQ2UYKg8xOfaCojA4rjt+fV9/jQ4AHRr6dYZtV9NfI9YVJFILSyByi0CRFN7M&#10;tBhcoALZt24pZpuMhxH/scf37QeTvr2x1mIa1ltZYMrQIZjAG8CoX2+YDeyF/fMt6Pz3Ud6y10FL&#10;8hA7zG17gsEembSsC/bsmR9F9gUCxP0kUi46Ivb8SYSdOQZf+4Nw270LZzZvwrHVK3B8zVI4rV+M&#10;CxuXwG/HKkJhGfw3zIfPKmtcsJkK94XmcJ1viiC7Zbi6bRXOLp6OK1vWIOnUUWScPY3AXdtweIYZ&#10;7MYOx7YxI2A/jSph6njsnzQaR03H47gl4UGH775sDpyXzFaLQZ2zWwv3fVvh7bAfIc5OSPDwQLYv&#10;e1N+Xij0vYSyQE9Uh3mhPPQSSq5e5HFK9QsOSDy5CyG71yBwx3Lkuh9GTdhFXiOz2s/Cdt5sWFJx&#10;mBpPwTSTSYSHBY5v3ogj69ZjqZkFls+ajS38fS85n0BjVZEGECmffv9uhwKhU394Xy1p+0DW8Hjy&#10;GO9+9CE+/PxzfPH1N/gHVYWoDR0evwIIdyVP66d//gs/c+fbv/+Ax89kOdzP8ckXX9JBP1ELS8nn&#10;yJwTPQNLh4VuOkh0k2N62RMp/vjDZ5/hRnQM6uLitM/uAhABog4DHRqG210BYjiUJdfppsPBEBzd&#10;waOrPS/MKMNXHSm9dx/S3m6h07sCnyNUsosmwW76GKwzH4Olk4ZhqXF/nN00j/fobqT48L4NdSE4&#10;vFBA51AYF4i88EvI8HOkWtiDqBPr4bNrAY4ts8AWaxPYzTPDiV1b4OnmgYDQeFyNy8HG3ccwnj39&#10;UQPHYFi/0Rg82BjzVmxFWEY5Slr/gpKKSoR7uuDEahuctV1K9eGHuqxklCVHoiwpEpVpsVQWqWro&#10;SuZ8tNZXER4ER3MDAaJZGzshTZV5hEyaSuWtzk1CVRohEu2DuDO7cW7zEpzZuweBARHIKKiFz9V4&#10;zJy1BMMHj8GQ3oMxpOdgQmQMxhjNwJHTPohOK4affwh2b7TFokljsZ5/F9dVVoiyX4M0tz3I8TuF&#10;/CgBSBD/jpJmHEGARKBCYBLpibyAU0ghfC/vWwqHdfOwcwk7TdMmYjY7c0vNJqvq1FcCAvHaW4T5&#10;HXHwr9Hx/xogv2c6JLru66bD46UAkRiIAORmE9VHg6p71QkQiX90DF9VasNXhfz75hHSevwjNT1S&#10;A0hSIKJifGgB+PYPDWERII9EgcgQ1uttKp32joHqMASCbrqjN3T4sq2fMzTD82ICBP24KAv9vJgO&#10;DF1xdN2WDKy/cF9L4W1CSmI4zh/bj92rFmLWhHEqg2nigIEwGzQAO+bNxGo646lUIiZDBsJkUG9M&#10;H9IHJ1fNQcr5Q0i/dAzpl08i7fIxpHo6IN3zOKXzCaoNtm7HkHXegYrkIGX6dlzYsQEHVi7CGmsL&#10;2EwywRwjY8ydYAyrUSNgM3k8dq+wwWHaeUIkbJ8tYvevR9zeVYjesQzREm9hm3hoI7JPH0Sy4z4q&#10;m1OoDPZHRWAQCj09CJEtODV3BhwtJ8Nt/nR4Lp0FzyXWuLxkJjy47bpM1ku3xgn+nptmW2EWFcvc&#10;SUZYYDqRN7cpj83G0bVr4X2Qvcyzjii8QjCEeKE0zBMV7IFW0ZlUhnugIvgCCn2ckMfftZ77Tewx&#10;1sYFI+OKJ3YtXYq5U01haTwZsyZPxUorc7hs3Yjo007YM38hlplbYuvK5bh4ygFVBZm4e0fWuZBh&#10;Ic00gDxQcQopfHjvKQHyycf49OuvlYL48efOQoqG8JAf2RfV8Q8elgmEMgNdr4UlZUwEIlJjS9Za&#10;V0vodgxPdYWH4THDzCy9gq/MCfnmw/fRFBKC2oSXA0SHgA4N3fHr+2IKIE87FYgOEbGuANG3/x0z&#10;rOyrAEJVIisT3pGaWPmx8D1uh1PrZmHv/MmwtRqPJROHYOtcYwQd34j4i/uR6u+InHB35Eb5KHjk&#10;00HkR/shJ8wNad7HkeC6FxGO2+B3ZBMu7loNZ7ulOLvLFmd573i7eSImJhW+dNq7duzFopk2mGdm&#10;jfUrbeHrH4bsolqkZxciMTYasbxnAqn+XbesR2agLxp5T1RnJqEiNR61bBsKMtBYVoCWGm3oqq25&#10;HtdaG3GjtQk3Wth7bqhCc1UBGksyUV+UgbpiUSNpKKWS8Tu0CZ4H7BDi4YbIoHAkJ2QhMS4dB/cc&#10;xDSjiTAaMgITho7G+FETsWLVNgSEpSA5Ix/xoSHwO30UpzYsxcG5U+CycgYiqMpS3SShwAkFfBZK&#10;k0JQkUbIZcaiIj0alanhqEzwRykVW07ASfg62OLImjk4YbsEJ9YvwR4+d/vYSdxuux6xCYlUH2/S&#10;uYuzv0UAaAtKGQLiZaZDQweF4XFD6wqPX2dgUYHcasG1G41ovf4iQPTJgy9mXxlOIIxGCsGZmCyV&#10;eAMQFe2N6GgqkP8oQAgBAYg4dNnuqkR06wqIlx3XtwUAhtvdmYpzdJgeOH/xfKsKrN+80Ya2tgbE&#10;x4aocgcSA7GmUzXq1x/je/fFtIH9sWMOpe1kI1gMHYDJg/pgKtXHvBEDcH7TEqS72SuAZHgdpwlI&#10;HJB9+ThyCZBMdweknDuIiCPbcIq9/s3TJmDnnBlYN90CFqOGE0jaRD/TkSMxceRgrCKo3I8fwZnt&#10;svrgPPhQaSTI2PCB9Ug5uB4Z9huQzYe+0OUAyr3PEBoXURMVhIb4ODTExqMuIgIFnm5IoJqI2mFL&#10;W4uYXesQwzZq6yr4y2JRvIlPb1gB35NHsGftSpgbjcW0cWJjME3muYwYjmXTTLFvySLstZmFc+tW&#10;IvHcMRQFnUcFe59V0ZcJCh80JPiiPt6Hve8raE4KQjNvpIaUKBSE+sOBAFo8aSrhaIIlU6Ziu7WV&#10;KhQZ5XAIF+y2YI25FewWLsApwq4wKRr33n4dshKhqBAxXYEIRB49fUL18C6efPghPv7ySxXPkMWk&#10;usJDbcv/2f6DJvAQcHzwyaeq1dYV0eye1Nh6cJ+OVGa+d6oLXYnItqHq0PcVOAQmhMd9ft/PqYwa&#10;rl5FXeKvh7C++fYrVUW1K0A6nfuLx7uDh276tYZweJnp12rBez0LSwOIHL9DgNx98BoaqnPge/Yg&#10;zu5YiSPsCK23NMKKKcPhtMkGkWd3UIkeREbgGWRTWeZEeil45NJB5Er5kghvZF91Q6bfWaT7nEGS&#10;1xnEe5xCrNtxRLgcQ7DrGUT5eCMuOBTRIaEI8r6My6dPw/vUKUR4eyItMhypkZFIi5ByJmHIjSFQ&#10;2AlK9fVEaUIkarKSFECq03lPU41oAMlHW20FYVGDNjV81YjrAhCCRAOIlDrJ5XU5aCijGinJRSlV&#10;TNT5E4h0OYE4LzdEX/ZAtLcXEgL8EeHliVN7d7EjsxKbV63H/l0H4et9ldBLRnRYGCIvuxJqu+B/&#10;eBOCHbYg/Pg2qgoJ8rugMNyH3zOE6iga1VkJqJZhsyzJAItERfJVlMX6oCTKg3+LAzi5wQbuotQd&#10;diDwxH74OB9HABV+mQqga07+tqwySQCIEtdhYGhdq/EaQqM76wqR7gCiBdDbcJ0AadcBIgF0NXmw&#10;/HcBojKw/q8ARGaiSwD9jWsKHnrcw1B9iPM33NbhIPs6LLoeE6dveK47MwSEAEPgIcd15aG3Usbk&#10;tRvNNALkeitaWwmQmGA4H96J7UvnslfOHknfvhjXuzem9u+N3XMtsdNyCuaPGITZw/phHm3thOHw&#10;2rEaGRePIsfrBLK8CZHL9sj0PIJsDwdkXTiM9DOU+Qdt4bRgGraYDMF2M258DqgAAP/0SURBVCOc&#10;lOVi16/E0ikmsBo+jMpjOGEyDNONR+HwlnUIv8gb98QRuG9ejUvrFiCJAMk5sRWZR+2Qw95ekcte&#10;VHidRG3wRdTH+KMhOQ7NaVloSctGUyIftogQVPl6oNTNEQVn+V1OH0DOqf1IP7IT/uuWwmWpDTx3&#10;bkX42TNw3bcfyy1mwHq8MWaOn4DZEyYoVbSL8HCifN8/2xrbppqoysGxJ3ahLOAcati7aiA4GhKv&#10;oD7RH/V8YJrSwvkdotBIgJRFXMWZTbZYPWkS1k2bBjsLM9jPs+LnzkH43m3w2bFdW6fEZj7sN6yh&#10;QwrBPd7UWlFFOm06ZzUTnQ7+nY7JfqJCJP7x+Tff4Lsff8IPP/+ssq4My7nrQJH//fzPf6mAucwd&#10;EQXy6V+/VCARk/LwKq5CMAmkdIAIHHR4iOnwkFaPhejXqPXaaZ89fkQFEsq/Q4L2HQwA8q0CCJ32&#10;E92h/xoA+vGuwOhqna/v5j26HNOvNQSIwOOhAITn36Hde3QbVVX5cHHcDycqBgfbxVhtPg7b5kyE&#10;16G1iDi7HYm8l7OCXJAZ5oGMMC9kR/ohL4YqJDYIebTcKH/kRlxBnhyPCiBUZJa3H0FzFYWEQH5C&#10;DHKpzNJjo5DKeyI9+Aqh44vsEB9kXr2MnGAfFIQHoSQ+BuWpVBtpSezBJ1J1xLE3H4uqjATUZCag&#10;NisRNXlpCgitNWVUIFVoa6xFe4uokAZclziIBNKrS9BUkafNCakoRF15EWry0wmRGOSFByInlJ/N&#10;z03zdUOy9wWkUVmn+HsiQRJGQqhMYtirTkpFWkISUiIIuKteyPQ/T3NF1tVL/L6XkR9G1cHfvYL3&#10;ebV8t+wU1OVI3IXflRCpyohCeUooimKvoJAKJcHzBM7vWglf+62IO3+M6soDBWkJaGjk9379ppaB&#10;ZQCDrgpEwPE/XRdEN0N4dAWIrj6u32rFtZvNGkCu1SsFos0+1wCixz8MASIBdD0DSwCSkBSMOKqu&#10;6Bif/wBAJIh+9y2qj1bc6QCIgMMweC5QeBlAfm9bNx0q+nlpDeGhKw/Z1s8ZHlMA4R/vFlXIDYKm&#10;lQokNTECFxz2Ye/K+ZhrMhbGAwZifP/+BEgvHJw/A6eXzMUm45HYYDQUmycOx3722K7uX4esS0eR&#10;63sSOQRI1uUj3D+EbLdDSDuzG/GH1+OK7RycX2IGn00LEbJ3A/z2bIT71rWwX74AW2aaYzNtu401&#10;DqxcjAv7diLgpAN7PAcRtGcLAreuRhJvvirPkwSCA+0Iqqlu6ujIGyK90ZgUhoaMFDRl5aElswBN&#10;KeloSqAjDwtAjb8HKn1dUerjggrv88h2OorgbZsQuM0Ofrt3IeDgIVw5aI+Tazdi9/xF2DnXBjtt&#10;5uLA0sU4u2UTLu/hNft34crWDTi/fB68bRch1Wk3yv2cUBMmqas+/PxAQiMMzRmRaKGEb2aPryY6&#10;GL77d2L/3BlwWDAHJxfNxsUVNgjZugZxh3fDk++9ZdZs7Fq2DMftqKgig/DOG+2EhRYHEfUh80Du&#10;sad/9544z0d48sEzvPfJx/ji22/xwy//xA8//YQfaZJ5ZQgQvf2FJgpEJh7+/ed/KHDow1fSPnz6&#10;lAB5TKf6kA+tBoeu6kOg0RUmYuoamg6QxqvB3SqQb7/9Wj38Mmz0a+euOX19uztoGFrX1xla12Od&#10;18q2rkBu83e9g4dyzcO38Q5hUlNfCnfXkzjIjsq+tQuxfoYx7FfNxBWHjeyx70aypL8GnkNGyEVC&#10;xEspj4I4wiE+BAXxYShKiqRFozhZs6KUGDrHWBRSNRSlJ6IwLVHN4i4iEIp5bYlMxgv3JTR8kBfq&#10;zW324mNCUJoUi5K0ZJRnpNEpp6I6gxAhQCoyYrkvCiQRtXmpBEgOAVKq4h1tTZ0AudasAaRVASRf&#10;AaRByptUlymQ1BTkoDQ9CXlxocgivNJ83JDq5ULlxGeCQMmN4u+TnIjijAyU5+WiurgY1UVFVBXp&#10;/PxEfq9ElKQn8PskokpgpoCRwjYVdflpqM/jdi6P5VCJUIWUESCFsfxbRflQmZ2GF5/fq84OSPK7&#10;iKLkKBX4F+XxOlX3m4YTCKUD1c0Q1v8GIF3Vhw4QgUd3AGmj+ugESEVH+fbO8iX6/A8tgJ6gAKIF&#10;0MM7ARLtg6govz8+E/3enTfxNr/cHX5JfcjKUH0YbuumQ0J3+G/K6oIGYJDWEBKG292ZPlxleJ0O&#10;EH0469ZNmX0p1oqW1nqk8R/30qkjsLddhoVTjGA8UAOI+eC+ODDXnA50KRwsjXHQbAwcphvh1LzJ&#10;CDu0TimOHJ9jyPam6iBAcjwPI9ftINKddiFm/1pE7l6JZIfNyHI+gLwLhMxFR6S7nUbSuZOIOX0U&#10;Mc4nkHDeGclurki8eF61aa7OyHJxQp6rEwrcTqEm4CJq2Ruq8XFGnd8ZNAa7oTHaD02p0Wjijd6U&#10;W4CW3GJCJIdOPI7n6NRC/VAbegW1EVQJ7IEVX7qAfNdzKHS7gCxa5gV3ZHl4EniXkU05n+ZxHqnu&#10;LlRRbsi5chkFAV4o9r+EQkr57HNHkXCUvdIT25B5/gCPn0Zt9GUqnkC0JIehJZUASY1Cu3wfPqhR&#10;Jw7Add0ieG1ZDf9tqxC1R2I5dog+tAvnN6/HrkULsHvlCpzYuglJQd6485dWwkIyseio6ZgFILIe&#10;uqgEWQDq3Y8+wMd//QKffvUVAfKLlmX1Ty1t9wWAyP/ZSgaWBND/8S+tFRXy0WefqeGrB5K+K5MT&#10;1STCd9Qw1nMwsBVwGKbxyjEx2dZBow1h3VVDWC1hoahLeBlA3ubndDr3Fx18p3UHDUMzvKbra7va&#10;i58lw1aEyBNuy+vlmKwl8uhN3OLfPCE2BNvXLsXG+dOxeZ4pTm6Yh6ATWxBz4QBSvE8QIC7IDvVU&#10;ykLgUZwos7HDFBBK6VTLslJRlp2GSjrTymxCgG2FGI9XZiWjMkPiGFQU7FhUJYSiIj4YpfFBKE4I&#10;RlliOMqS6XAzk/kawiM3Aw15GVQcfB3BUakAEscefpI2B6RUFIgGkPamGg0eCiB1BAihUluCFgKk&#10;pSwXjRVFaKipQFNNubKq0gKU5KYjPykGWexcZQZeUmogO8RbFXMsSoxEMSEjC1CV5+ejsiAfVQV5&#10;qCrMR3VJEWpLC9FURnVTlo/6UiqcohzUFWSirjCdEElBLb9fHSFSnRXD3ymEsPRHcaQPUr2dcfko&#10;/YDvJWRER6C8IFstpf0XceiEx1sEhiyophy/Asivh6Z+T4V0d16HhyFAuot/CEB09dHcVofm1mpo&#10;5Us6619JAL1zAqG2Boik8KoAekonQP4jQ1gCkId8IN+i4xbrHL4SxSHKQSYX6tta+yZ/kTdf11tx&#10;+mIy9CSOX2tfBhD9uOG5rqYPZf0KILSb15vVFP6Gxmokx0fg8ml7OGxYhiWmEzBx0EBM6D8AZoP6&#10;YbuFCfw2LcfFhdNx2toEZ2ZPxLlFpog4sh7Zl47QAUvcwx65hEnBpcPIJ0DyXA8g8/ReZDvvQ/6F&#10;wyi8dBwF3k4ooiSuCPZCdZg/qiOC6IjDUBcbjdrYWNTExrEHz158eCidfigawkNQR5lfFxlIIHij&#10;NtAddUEX0BB6CY0xgWhOiUNLViZa8giQgkK08AFo5kPZEBeChphgNESHoDEujE49HPURfE9xdiGh&#10;qAkNQ3VoOOESiUZ+bktiHFoTY2hUEQmRaE6KQAMf+Hr2Guui+D2veqAq4DzKrjihhFYZ4srP8CY8&#10;gjWAJIdT/USgjRBpZg810fkw/HesQqz9dsQdskOKw3YqqR38e+3GiTXLsWneHGxbvgSHbFchwvsC&#10;3rjZxIdH0kzvU4HcU/b0PcmUkvkf7+HZJx/hE8Lj86+/U0NYsh6IctcEhSFAnhv3f+F/JJAuqxh+&#10;9be/4XO+/tkHHxAaHXM/CIJ3DOIf0urQ0FsxfdhK3xaAiMn6JX999yleT2APOb5jCOu/O4fU1BAW&#10;oSiBbz319v8fADE0/fNkFryyR4SJTG589Dadyk1UVORh//aNWGgxCVsWWOCU3QIEOW5FrCjoK6eR&#10;efWCtu4He5aiPEqSwlHOTkI54VGZTbWQn01Hm8VefiZqC2lFWagryqZTJQgIkhr24KvS4mm8t6lQ&#10;athWyfCUHCcoqnhNVX4mqulYxSlL8FwyrqqzklCTEUeYxKKePfsG9vKbSrPVrPP2hgpCo5rwqNOs&#10;mWqEz29bbakCiIqDVBaiUQBSV42mBjrFukrUVpagoiAXxaKKqNILYkORF0VFxeejJCkKJamJhJkU&#10;TCRE8nKoRApRV0EVU1PF96pCs7xfdTkaKopRR6DUlxAmxfx9BSIFBEheElVLDMpTBJL+VFheSPY8&#10;g8sOe5EUdhV5WbyurooO/BZek9RdA4evm65ADIHwfwMgAg8NIDJ8JbGPejS1Su0rbfiqtqEU1XUd&#10;C0hV5DxP383N1+IfOkCSUiQDSwop+iMyxhuRVKl/cAjrvwmQO4QH1cdfbuL2G3oMRIOFtDooOk0g&#10;IUNLrao13JZWINJ1mOpl27rpoOi6b9jq2zdvNCmApNBxerDnbL9+MRZPHY/JQwbCqP9ATO3fD2sm&#10;jIL3hqXwl1IkCy1wXlYfXGGB6KMbqTiOIcfrKHIvO6CQACkiUIo8xOxReNEBRZ4nUOxzEqVUDiUB&#10;LigPvojKUB9UhwcQHgREXCR7sHGoT0xGfVIyGpL4wMSx5xUVhZoIwiUmDPXs1TdEBRIovqgnPOrD&#10;vemoQ9GamoC2zCy0iwKh/G7K5INGgDQlhKOZPTyBQUsSAcH3bEpI4GsSCQxaXCI/IwmN8cloTEji&#10;djzPx/E10dyPYEsjRBr5Pk3scbbEX0VT9BVCy4vq5hJaE65QbVylhaOV4GimAhFrSZXXhaj5LhEH&#10;NiHBYQfhsQM5jnuQ4biXim2nGiZbM2smNi+ej10rFyLkkjPepIS+e5cPgigAOnW9pPt9KXQow00f&#10;vIePvvwSn375DT7961f4/ocf1PCVuuO6AwhNhrF++IXqQ9YC+fZbfPCJlHF/Sif6CLJglUoZ7lAc&#10;OizEDNWGvq9fo8PkwUMC5P4dfEHAvc5/Nx0gQi79++gxEHHiAhAxQ4AYAuJ/Yvrr/ycm8HjwRAum&#10;q4wsguTtO7fQ3FINZ0cHWE8cj402FjizcymuntmGeN6/abxfs0IvIjfCh710mTCnwUOUQZUM4VAt&#10;CCxqi3PpTGlUCA3s6TeU5qOhJA8NAhJeI8M9dVQn9WzrCYz6POm1S++d0CjOUdfWFdEZs60nhOry&#10;0ggfQlnUR2YMXxvL63mflmVTgRTjWn0FrjcRIC01aOf3F4BcUwCR6rxFaKooIECK0VRLh19fS6tB&#10;M62RzruBAKiloqjOz0NFJtUT4VbKZ6gsnaoni981n+Cg6qgpK0Z9FdULAdRcz545rVHei+/RVCML&#10;V5Xy+1DlKDWSye/N30nShwmQshSqtDg/5IdfRvwlJ3gdP4AkdgSL+b5t7S14jf5Q5n48H7pSppUx&#10;0UHQHTAMQaFvGx4zNH0IS8wQIC9kX9G/asNX9QRInQJIAwFS3wGQqi71r3SAyPCVBNBl+CoxWRaS&#10;0irxRkR7/WcA8uDu23j79Ru4Q4C8TXvrDRmmEpUgIGh/DhJpDUHx+k0pNdLy/JhcK61kS+kg0GEh&#10;zv9lx56D4Vrzr44ZtmoS4TUJojehqbkGibHhuMDewtGNS7HCaiKmjRgCo34DMLF3b8wfNhAuK2xw&#10;desqeK2dh0urZfXB2Yil3M/1OkYFQoDQCqhEitiWep1AiddJlPg6qcBzxVVX9trdUUXnXxXmTTD4&#10;ozZK1EcwARKBOvb+JRW0huCoiY1BdTR7bNFRqKM1JmhOvYlqoDHyCupDPKgkLiuAtKUloD0zE63Z&#10;uWjJyUErezmiSjSAUBEkx1EVJKEtPZVtOpVCBqGSxnO8TraTqV5SaKncThH4xKMxhQBKjubxKAKK&#10;iiSFYKDCaKfSaE8KIjz80JoUgPa0EFzPiML19BhCjNdnRFOFhBEgwcj2OIG4EzuRde4wcp0PIv8M&#10;1dipgwjaux2bZszAqpkz1fK2dgtnwfeMA17nzfuOSPj72nogb9/hQ8D76O47dNiPHuPuowd49ukn&#10;+Oyr72jf4Lu/f6+C6OqO6wCG4baYaJTvf/pFrWL41fff40O+/tGTx8pksSoBlCxne+cOP5OAMARJ&#10;15no+nmBiQYRQkWysAiQW4RHTUcQXUkf7T/4Tk0k7BxO0q3TqXcPiN8zQzD8T0zFYiQuIipEAEIn&#10;Jmtfu7uchvm4kYS6Kc7uXoEQ551IZKcoPcBZASQv3AeFVLsl7FBU8H6oojKozpFhG0mZpQMtITTK&#10;6LQrCum8i9FcTideVqgKHjYWEySFWWiiMmmSiYAERiOBIwHxRsKmkddqjrjwOXTq81JRR9VRm8Vn&#10;gQCRtr4gRWVXtVQXoZ1K45qoEIEHIXKtRRRIFdpqStDK861SI6uqBC11FWhpqEOLAKCBPWwFEyoS&#10;QqGhslypiJrCXMIkh22eWga3vqyE58oImkoCiPDg61ob2UNn28zXN/P1LQIVqQLM31UqA0sZeZkl&#10;r2Ih2XFUIGEoivVDHp/RRE9neJ84iDA/HxQUFuAW/eJrVAFvGACkKxQMjxla1/MvMzmvw0NXIHoA&#10;Xc++6hy+auoYvqpFI/+e9U0y/6MMNfUlqJQMrCoNIDJ8JfM/cvIMZqDz9xSAxCVqlXjDoy4j4o/G&#10;QOThuX/nLaVA7sjQFQHy5l86VcdbOkA6gKIpjE7TMqOa1bYGD4EKt29JJlWnwhAI6CDQjykodJik&#10;54rp1z2HxgvG95Hr+EdsoRSOpxo4b78bJ+yWY8Ncc1iMHg7jgYNgTIBM79cHB2ZOU+P5vpuXqIC4&#10;z5ZFiDmxFTmXqUC8jyHP5zgKvY+jiNulvo4ou3IaZUFUHKHuVBuehIYvaiP9URXeAY+YYFRHESCx&#10;EezBsmcXE4nyyAhUUXnU0yk1JyfTEtGanECLpuMORTMJ3xDmSSXihea4EE2ByBBWNuV9diYdeSqv&#10;JUDiw9FAiLQowKQqyLRnEDBpOYRDpjIFj1TtWGs6X59BEGWk0VK4ncQ2ke/XYWmxVBsxaCdM2mTI&#10;KukqrqWHEUoRaE+PUgBpJkBEgbQmhiDH4yRSnPai1PMUit2Pq0yw9NP2OG+7FqvMzbF8hjUhYoWN&#10;sy3hcWwvHUMB3uINflsgcu9t3OY99LasTniXKuHhA7zz6CE++OwztSb613+Tku4/qHIl+o8OEPkx&#10;BMgP//gnvvn7T/j673/HBwTIu8+eqbRgGSpTACEcBAo6JHRgCEC6g4i0ajhLhr5oX7z3Hl6naqxN&#10;TOz48Of/UfNAHjzW0nO7A8H/1rqDw//UJC4jFWBlDtQlV2eYjhnOf5MpOLN7NRXITiTxnhaASAqv&#10;AKQgOlApEA0g8XSUyUpFNIhyoCNuFHDI2hyyRgcdcHOFBLSLFExEkTSV56OlvIDHCZlyAQ3P8fpW&#10;9vJbeX1TebEGFAWQNNRkSU2raNTQRIk05LNzQ4BIqq6A4lpDGZWHBpHrMpzVWEmwEBqV+aqwogaQ&#10;SgWQ1voGWiO3G9HE/UYCpaGOiqSmmkqFDrOiHPWV7HlXiVGl8HhTrcCCPfOGBrQ1NSqIiAppoZIR&#10;gLRUEU58bbOUlS/NoQLJUACpzYlHZVo4FUiAAkiS9zlcdNjHv7ELUtOz6LDpwOnE36BDfxkU9G1p&#10;DU0//3umX/97AGm/0ZG+S4Bo6qMDIE1lqK4rVgDR1v/Q6l9pEwi1+IcAREvhJUAStDImIWEeCA71&#10;wtdf/wcUiCzW9FyBqCC5Bg5D01WGmK4+xF4AyC0NIH+52Rnr6AoCQ3gYAqYrQLpCRGIgAhBRIG3t&#10;jUqBnD20HY5bVmAz5bzFqKEwGjAQE/r0xVRCZLXxGFy2W4mA7atpK+C3XdYA2YJs9tayPI8qy6MV&#10;8OErp/yvDHJFWfAFVEZcRg3JXBt9FXUxoVQVYcpqYsKoNMLZRqIqNgpVVBtVMRo8mpIJgvQMOu5U&#10;OuoUXKPUbk8iEAiQJkrjFr5fG3uE7el07tkZKvbRyvZadhodfQJaEiP5HlEKIG1ZabyGN69kaqWz&#10;5ycQUZZH48PNtiUjj+olj9dl832y2BI4ORm4npOJG2wFQm1pSep7tNGJtCQRIuyBtFLGtqRFEjZR&#10;fB9+nqiV+KvIuXgSqaf3ocLnLEop43NdjiHm+CHsnD0Hi6aYYsXMWVgzexY2zJ4Ot0M72YvNxBtv&#10;tGspjVKV9x1ZnZDqgCZZWBJI/+yrr/Hldz8QBJ/jq+++ez4XRN11HdBQ4OhI7ZVyij/88t/49oef&#10;8cmXX+Lp++/jI0JEZqBL+q6kCks6rgBBh4iYbOuKoytA5Jx+7T0qkE+fPMG1aFGPv07jFQUiabe/&#10;Nb9DN8Nrfus6se6A8HvW9fWihG7f+QuuU6V7UIGYjh2NJVZTcGrnagQ67UQy7+EMpUCknDkBIgpE&#10;AJIWowBSnUWA5MkwlABEYEBw1NBhi2Oltaq2XEFC1uuQkusyi1ysWdqaMrTWVKC9RpRDFa8hRGT4&#10;qyALdbnsyWfEoCY9AtW8v2p4f9VlUxkXscNTWfgcINdbCI3mSm04q54wqS1GawXv6fJc7fOoQJpl&#10;vXSCoI3waKY1ihEojTzWXNdANVKPRsKisbaO2zwux3i+mSbAEYAIPFrZigp5DpDqqg6AUIXI0J0M&#10;Y+WnEiAJqEqPRIkCiDcSL5/Fmb07sH/nXnj7haC2qQU32KF+4/ZN5eD/J3D4d67VrxHrChA9+0qf&#10;/yEAaZOVB58DpEoBRIavRIFUESASQO9M3+2cgd6ZgRWiACLDV1dD3DsA8pm6/1/2828DRGIgWpaV&#10;VNbtDKLr0BATSOhKQ9q/KGAYmjZXQ9SCDhAdEroJDHQ46PuGxwwB8utj/Ae93qCWcUxJiMKZA1tx&#10;ZvsabJ9vCYuRg2EykADp1x8TCJDZwwfh7JpFCNpti6CdaxC4cyXijm9D3iWZNHgSebRCr5Mo9TmF&#10;Sv9zBMh5VAS7U3n4oF7gQWjUx/JhICxq2WoW0xH/EIun009Ga0oanTLhkUEgZKbjGhVBe0os2hLD&#10;0ExwtER6ozU2gECJUENYbZlUDXT07bmZuJ6dzmsJkKRINCZH0KnHEQxUIHnZNPbOCImmrAIae4FZ&#10;vPkz2VOktWTzIc9mbyqb1+TkEyKESU4ubuTmEyJ8rVI3abienqwg0irBcgKkjb2QFloTVUgj1YcE&#10;1JvjApHjfgJpVB3l7IEVXzqLXLfTcNu6CStNzbFwmhWWWc/BhoXzsWXhbJzevgHV7GG+ffsGb/w3&#10;lAKR9F0xcfRPCQ8ByPuffEo18TO++OY7fP71V+zhf/fCbHQxdQdKS5NA+0+UIX/7+Z/4TBVT/AAf&#10;fCxrgrwLKdZ4/+E9BQOVVdUBDR0WYl3Boh/T030lBvIZAdIWEYUaPYjeFSDs6euO2xAMXYHR1fTr&#10;XmZdAfF71vW1SoEQIK2t9XA5dQwTRwyHzVQTHNu6Av6OO5B06SjS/c8gk04hj/dvUdxVlPJ+02Ig&#10;cQogtQRIfZEMX/HeqSY0ZH1yOlYxgYJYC4+3ERQyAbCtVjKlxAgOtteoEK7RGSuAVJShQYLSBRkq&#10;66qK91RlYhAq4v1RSScl5dwlxtBSzvuSoLhWTwXSWE54EBwN8t6laKOKbSnP5vtkESLc5mcIQJrr&#10;qByoPJrYCjyaRY2I1YlpEBGYaPsCDYFNM6HRpLZbG2kEjrKGWgWQ1mqaUiH83cvy1dBbo3z33EQ1&#10;mbAkPogA8VJlfY5uscNim6U4ecYDFfXNuC7x3LdvKOf+e1AwBMLLrtXja12v04exugKkc/iKv6OU&#10;L+mIf8gQVp3UvyI8xCpq8lFW+WL8w3ACoQqgJxIg/HeSAHpY5OX/RAzkXx0AITQ6UnNleVuBiABD&#10;b3VwaNuaieq4db1ZqQ4JnGtA6Gj14atuhrEMt/V9Q0jow1kvgOO69lm3SODr/CNe5/lsOkbXIzvh&#10;tHkF9i2aAesxQzF50CBMHDgEJn37w2JAHxyYawm/netwdfdaBO9eg4STO6g6TmrZVV6OKKGV+55G&#10;VYAraoKoPq5eRE2oN+oiRX2Eq7LfdbTauBjUExwNiYloSEpEUyolemoamlPT0ZqmDTddy8qm0XET&#10;IM0pMWhJCKXy8Kf5oInWEh/Ca+OUY79GeFwTxUC1cS01XgGkiQBpTid4cgig/CxcKyggRIrQksMe&#10;Yw7Bkc3eYA57jrnsKeayV5jHXiDPNWUX8Dh7erkFfM98qpocgiRbqZFrApFMQiQjlqojht8tGm3p&#10;MWhOi+ZncZsqpJkPT77naWS5OKDUy5V/lwtIPueEfQvmw8Z4CuaaWmHhjFlYv9AGdvNnw952ObLi&#10;gvDGX5rx1ttUrbcFInRyD2S1wAcqlVfUw5MPCIDPPqei+JH2A378+WftljMAiG6yIqGUcf/xl3/h&#10;bz/9Ax9+8TkeSTrws/c6FMgDBQAZhuoKD9nuOnxlCBI9jVde++WzZ7ghmXPxHWm8/NwXAMKefneA&#10;+HdMnL3e/pZ1hUW3JtfJ9dzWYzFvEyD19ZVw2L8H44YMxnRjIxzesAx+J3ciwcMBaQRIlgxhRfmi&#10;OD5YxUDKUkWBSAZVEmpkCKu4EI3loigq0apgIMFsDQrt3G6vp/F4ey33VavtX6utwXW21+sEOFpQ&#10;WoLodezF1/A+qoiXcuxeKGPPtjIhkEAJozpJosLI5XsU47ookIZyBZH2+lLCi/d1JdV1SQbqC1Pp&#10;0AmRylIVx2gSiKj4hcRB6DBprYRGay1hQnA0c1sdo7URLG0KHHSujWKEh6gQpWKk5lad+j1b5fet&#10;ovEzWlQcxAAgdK4lvJ+zgz0R7noae9eth5XZbBywd0ZZTTMVyE01nKQDpCsQDK0rFLq7XuBhuK9f&#10;pwNEPuf3AKLFQESBdATQ+TeukAA6AaLSdzviHzKEpdfAEoDEEyCxHUNYz4Pof6wa7z9VDEQDCCmr&#10;hrE653pIqysJ2dfSd7UMK3Hwuv3lBgEjqqOLvQwghq9VZnBeguk6QMTk2Ot8f4l9SAbWtfYmtLc1&#10;Ip/S3PP4PhxbuxDb506DzbjhMB0yBJMGj8Ck/oNh1r83NpmOh8fmpQjZuw7h+9ch4dRuZF9ypAo5&#10;iSJPR5R5n9IA4i8AcUNNiCdqI/wUQOpjw1EXT3jEx6IuMYHgSKJKSKGlEhwZajZ5a2YugcCHhErh&#10;WhZb9vxbM5LRRIA0x4WiKdIfTRFeqKayqaMaaU2jIxeFQeVxTeCRmYrrVCXXJGaSHEl1EMP3TFLq&#10;pD2Pvbf8YsKC8j63jNt8+AgPadsK2IsrZC+ygEDJZ68qvwit+YW4nleAm1QuCiDyHupzUnGDDqQ9&#10;k+qG8GhPJ8TYK20WkFCZ1MtMZU9n5HucRon3BZT4XUboyeNYZ2mFOcamat2FpbNtsHbeXGycPR0H&#10;1y5GjN953LpWTYBQhUhhxbvsNd+XBZ8e4q5kYr33DO99/DE++PwzfPLXv6plbX/554vA0Eu5q7vw&#10;v/+FnwkPiYH87aefVfzjwbsEEQEiJdy1bK8XFYeYDgodHtKKGQJEtjW7g28IteuS8ECIqB/FDkOA&#10;vDiE9TIzrMQrpsPhZdu6CRwMt3/T5Dq2CiAPbyuHUlpeiG0b1mPUwEEwHTsWe1YvIkC2I879CFIJ&#10;kJxwD+RGeaOADrGEnZKy1Dj2sBPUHI8adkpqJYhOBSKZSdIzV/AQaHSA4jod93U68Os8dp29d7Wv&#10;rIYqooqmKRKZt1FTmKlqSpXH+qOE4CoMc1Nrb1QkXkFNBtU7nVhzRQ7BJAqkFNcbCZHGUn5OMdUH&#10;lTPVRz0hU59LNZ/LVuphUSHId2siwJrqJItKguGiNiSe0TFcRTB0DlkJMGiNTWhratbiHxJI7wCI&#10;KBBRWtowncR7qN75N2wsyVWBdAUQOtaS2ABkBnkg0PmEWlRr6iQr7NxzDKWV9bj5xi28zr/9bwHk&#10;Zce7s64AEdMB0nUISx++unZThq/4+3QE0Jtaq9AgBRRfAEg+SiuyUViajhyqD1m+VgCiViHUU3gV&#10;QAJfBMh/IgtLhrC0TKxbKqCuw0MHhja0dYPOv3NI6vnwVBdovNlhzyHScb3YcyAYwMHQ9GOGANFj&#10;IzKRUCBy/VoLWlpqUZAZD3/nozi+bhG2zJqCBeNHwHzYcAJkOCb2G4RpfftgxbhhcFk7HyH71iPy&#10;kC1iqUDSLxxFltsxFF46gXIqkQqfM6i84oKaQHfUhvqgnk6/PuoqGiRdNz5GAaSe8GggPJqSqTpS&#10;0unoBRS5aCE0BCCaZaMti2CRmIYoiuiraAzzpV1GY7gXmmKC0EqwtGamqDhHO+26Akh8J0D4wAuA&#10;JE7SnpuP1jze8IRHawHhQWBcyyM8qD7aO/bbCrlfyPNFpYRKEW4UFONWfgFu5GXjRj4VkbxPVjqu&#10;S6wlM4EAowqhymmlCUBE9VRH+CLTTYB6FqU+7sjz9sCFHduwYOIkzJ00DXNMZ2DJzLlYPdMaG2dN&#10;x6HVixHu4YSbrRUqtVTW2bh7Vxz1A9xlb18ysO4/fkqIUD18+CGeffyJWlBKVhrU+/tiAg0x2f7l&#10;X/+tqvDKJMKv//Y9nhAc8j4SkJehsTsCBwJEh4OYDgsdFIamX2O4LwrkG34fqcZbHaOtB6I+XPvP&#10;7wJEr75raN1dJyaAMNzuzgxh0d15MTmnA+QGe6F5+RlYt2wZRvSn0h41EnaL5+DK8e1KgQhAtDpY&#10;Pqp8iSiQclVmJIEKJEUNYdUWUjWUFaOxugLNdNJthEa7wIHQEBNQiN1oFKvDDTrjG+zF3xCYSFFE&#10;pUDYiy/OVLGDohh+1tXzKAg4h4JgV7UsbWVSAGozo1AnACnnc0G10V4ncRBCpIEwqSlAG5VJkxRS&#10;zEvitdFKxUipkZqcNNQV5aCpnJ0igkQC50qR0FR8o2OYqqu1UoG0UYEYAkSsvZ4KpAMgzaI+KtgZ&#10;k2wzSWMuTEdtdjwqk8NQTAimB1yE57GDWDHHBlMIkM1bDiC3qAy33iRAbkvCiKTuvuj4u4PB75k+&#10;hGX42pcpEAFIp/rQ0nd19SEAqZMJhPy7qiA6/64lFVnIl+Vr1fofccjK0YooGiqQmPhARMX6KIBE&#10;xfwnhrCeTyRs14axOmDylhhhIhV6FVR4XFcjhkCQVrKuDCHy3AyuMbxeh4NuOjR0WOgm+7oiuck/&#10;4o1rApBmAqQGBTmJCDrvqCpn7ppnjkVGI2CmlrAdphTIlF69sGB4f5xZOQ+h+zcg+vBGRDnYIe28&#10;PfIunkQxlYjAo8r3HKoIkLqgi6gjQGro9GsjAgiQCNQTIHXxEu8gQBJT0EyASApta1q2BhClPujo&#10;ud2qsqKoTqTWlczHiApEU7gvWiJ80Brth3YeaxOApCcqeFyjOtABcj0lGm0ESGuqDDVR+memERRU&#10;IHm84fPZc6LSaGXbToAIRKRtpwpRECFM2goJlcISXCdAbiiA5FCBZOF6ThbVCE0BhJ9LFdIuw1dU&#10;Hk3SpkSgSuomuTmi0tcd5Vc8kHLhLA4tX4rZRhMw39QC881mYJHFTKy2moEN0y1xcPkC+Doe5AOZ&#10;Swcu2Slv86YXB09H/4BO793Hahnax++/z+138e6HH1FZ/KKVbKeJ5tC3BRxSxl0mEAo8fqQCkZpY&#10;9x8/wjsyHCY1tWi3+f6SJiwgMIx16BAR04exdKjo2+pawkOC/d9+9BFei09E9b+pQLqDRndm+Box&#10;cf6G293Zvw0Q2j06m2u875MSojFn+nQMJ0CMRwzHBpuZ8D22A/GyHMGVM8gKuYjcSCqQGFnGNRSl&#10;yVGo4P0lhQ5rcjJQV0jHWVaEJnGoBIgM77RTYWgmEBG1QWA01hoApF6pkXaqD6mu2yIzvCVuQMWR&#10;G0Bo+Tohh1YQdFatKliVdJVQiEVjIZ+TygIqkCK+LwEiKoSO7lpNIVrLCQlCqD43GbW8D2tSw1Et&#10;92JKJCrT4hRIGkvytWEtUST8Xs2NMiRFgNRLzKNTgSiAyNAVVcjzALoMc/E1AshW+T0JzBZJEKD6&#10;UDGQ4mw0FKQRIHEoTw5RAEm+cgFOu7Zi7jRLKpDpWLl6G+KTM3Cdvu+NbtRHVwj8u9bd634PIG3X&#10;+Xt3wKNZypdQgYj6+DVAMpFXlKIUiJaBpdXAEoBIBpYE0Q2HsP4DAPmnVguLUHibakNKmihodABD&#10;b58PUcm2AKMDJLrJNYaqQ8GGragTHRqG4BA46K0OCn1bjneFya2OGMjNdoGIAKQa+VQgV92ccHTN&#10;Qmy3nopFVCAWw4Zi4qChMOk7UGVi2QzrD8dlcxRAojoAknHeAQUejigiQMq9T6P6ylnaOdSJAgm+&#10;TBXiSxUSiHqJgcRGK4A0JCShMSEFLQRIWwpBkZaFlowcKpA8BZA2gUl6Bnv0iWhJpJqICyU4AtAc&#10;5oOWcFqkH64lhOGaACQ1nmolBTeyJGOLTj2VqiAxHK2JoYSIzOWIVXGUa5KJlc+HLZ89J8JDhq2u&#10;5RMaVCQ6QK4VVmkgIWDaC/lwUoVow1i5tBylRG7mZeFmjgxlaQCRuEcTH1QBiNTmKgu+hBz+PWr8&#10;L6HM1wORjsdhN2c2rCdMwOwp09S62MtnzsIqy+lYM80Uu+fPhuteO5RlxeH229d58/P+uUMHfpeO&#10;+tE9qoenePreM60Y4qef4uMvvlAzy2WISiDx/Y8/4atv/0b7Dn+TQosS+xB4/POfal8KKkoxxocS&#10;S6ESkTiIKBC9hIkOD0NI6PCQVo6roHnHNbIt2VuSKfY1oWY4E13YoeGDAPnbN8phi9PvDhK/Zzow&#10;fsu6g8TLTIaw7j+heqICEQfT3taAq/7emDh+HIb0H4hxVNurZprD68g2xLrbI1UAEiwTCb1UCfdC&#10;KWWSJJlYcQog1dmpVCDZKgurqbKcPfwq9uypKhQcNLtGtXFdgNFIcDTR2N5UEKlBey2hI5Vzs2JQ&#10;GnoRWZePqeVnBSBZPqeQRxVSFu2jMrFqs5OoMPhMVMk8kBIqEHZwCBCZE9JWw06RzD4vzkB9DsHG&#10;+7CK92FlwlWU08riaYkRhBCfuWJeV1GKhtoalYml0nslgM5WqRFCo5nW0gEQlXlFE/UhAGlV8R2C&#10;r5q/b6XMeZHhK/4OxVloVACJRVlSMAqiryDm8lnsXbsCZkaTMdnECosX2yI4JAIt11o1gHRRIP8b&#10;gOivMTQ5bjiEpQNET+G9drOF6oO/NwGiQUQC6JUvDGEJQCSIXlyeqRRIrqrAqwFE4KGn8MYnShkT&#10;AcgVAuQ/MhNdAPImHX4bYSHwEIh0qA1DEHQARAeBDg4dDgogNLnu+bVyjqZDozvTFYauMrrCRAeJ&#10;uo7wUEYV0tZKBZKVgLBL52C/agE2mxtj0dihsBg6mAAZggm9+2Jyz56YPag3ji6cgdADhMchmr0d&#10;0l2OIP/icRRePIaSSydQ6eOEar9zWu2qIA/UhV1RtakaJH03JhI1ApHYeDWhryUxHS1JGVQhAhAZ&#10;wspHe3YBnT1VSHomIROHpthwNBNAjSE+aA7xRqtAJOIKWmODcU0BIp4AojOntaVwO5nqgw96e1Io&#10;2gmR9qRIgiUJ1zIz0J5DZZNLiOSJwqik+tCGsUR5qCGt/CpcJ0TalEIp5D4hki8QycHNfAmkZ/G7&#10;pbElrPj3as+I5efGoEXUR3o0GtgjKQ50Qw5hWuZ7AaU+FxF05CBWmplhupERrCZNxgKrmVg1ey4B&#10;MgNrTE2xY85MOG1bhwzefG/caqAy4E1/hw8BISKZUlIT69GjJ2opWsmmkoq8MrNcCiX+7eef8VfC&#10;5Nknn+C9jz5WC0d988MP6rjM/fj4i78SPJ/g6QfvUw08xDv373UE0LUaWM8VRQccxAQaXdWHrlLE&#10;ZPVCBZR7t/HF06e4SfVR9zyNt/NHAKIrEAHCk/dEAXUCQva7muH5rrB4mXUHi+6Nv8cT/r60t995&#10;HQ315XA5cxKj2Eka2G8ARg0ajGVWprh4YBNi3eyR4tsBkPDLyI+6goJYqWElK+/FoEoUCAGiZpOX&#10;FaOBTlkBhKpD4gTP4UFgXCc4rjVRfTQ1KICoIax6yWIqRlN+PMojL6mK1hmXjikFkn/VFXlB51EY&#10;6kkABKvSJ7V5aSpdtq1a4MH7tpH3aSPbBt63NTKURBVTkglZubCK92OFlFyRelsESGlcAAr5/cv4&#10;3aWyr8xdaaiQsiR0oDUEQ60GEB0eYpr66A4gVB81VB/VVDIVMglSyplko04F0PnZGVFqrfSccG+E&#10;up2Crc0cTBplDBMjS8yesxyXva6gmvB8nQ5dHPy/A4Pfspe9xhAgEgMREwUiAfQ2dpxb2vk7dygQ&#10;LQOrcwa6DpDyqjwUlaUrBaIAkiPxjxikpskiUh2z0BOvIjZRYiBXCI//MEBEgQhA3uwAwvNhqw6Q&#10;KEB0AYiChOzf1M7rsHluXYDR1boDhZgc63peIPPaNUnj1RRIbkYcwjzPwWHVImycOh4LRw+B+ZBB&#10;SoFM6DMAE3v2wvR+vbB/ljnCD2xG5EFbKhFbpDgfQJ47VYj7EZR4HEW510lU+ToTIq6ouSplR/zQ&#10;RIDUqzTeKNTERKM2Jo7wSEOrwCNFhrCoPtQQFsEhEKE1p6SiMY69+ii+NsQXtYF8r0BPNAd7o4lQ&#10;aom+SjhoAGlLpTNXAJH3jVIAuUZ4tEQFoiUmhKChCpH5JDLHIzdfZWK15lGFEB4qmE54SFykTYCS&#10;X6kA01pQTJiUcL9QDWHdyMvk69OpdpKpPPiZhEdbR+ZVi2RfsVfSkBiEQn8XNQ+k3PsCynw8cXHb&#10;FiwwngArAmT6lCmYP306VhAg62bNxQYrK+yaPwsnN69EtI8rbjZXUnm8roaI7hIg0mrzNR6yB/1U&#10;DWO9+9FH+Pivf1VDUwKLr3/4u6rSK/NE/koVIkD5kvY+1Yqk/n5E8Dx5710+UHT+hIe2EqFA5C4/&#10;i5C611lEUTddeej7cl5MZqDrc0cEIB8/vI/rL5sHYqBAxF4GDUP7vwmQxzILvQMit+/cQl11EY7s&#10;3UH1MQD9+/THqIEDsWz6NLjuXo9I14NI9j1FgLgjN4wAifRFQYz/83TeinSZTCiz0aX2lcwol/kd&#10;dKx1GkDEdIAIOHSQqH0ev1bDHnxpFmoSryDL8wiSXQ8gl8AqCadqjfalBdLxhxJW0aoKrmR8yez2&#10;djrv63TA15pqcb2ZIGoRVSNBe5mUSDAUZqCGHZvK1ChUpkShgspYFEhe6CXkhnio9FpVSVe+c4Wk&#10;49KJ1tAkuN4gEw21+SICk+cAUUqFsKFq0QAi81tK0FBegIbSHEKU4CLgZF2QCj4DxbGByA7xQoCz&#10;A5ZOt8CE4UaYMNYUFhZzceLkGRSWFqu5IDKRUxUQ/Q0YGJp+3e9dL+e6H8K6AVm+Vsu84u/VDUBk&#10;CEvgUVVbiLKqXBVAzy1M1mIgUsK9IwNLB0gcIR3Lv2lMvNTC0lYk/ONZWASIqI/bMv9DDWNpMNDN&#10;ECBdtxUwOqDxfL9j+/XrnUNSXU0HgyEgupr+Wn1fJhDepJSTVoqIpSWHI9jDGSfWLcP6iWPV2h/T&#10;BvUnQAbDqC/bXr1h3usVbJ1mjPD9mxB5wBYh+9Yh2Xk/cgkPAUgpe1EVXqdQ5aMDxJMA8VcQaIil&#10;g6X6aIiTYocS16AsT5IgeiaaqUCa02XuBWVxJp17Rh5aklPQHBOBplB/1PhfpLJxo6rxREOQL9VI&#10;AM+F4VpSHK6lJqFd5mfIMFVaEhUNFUF8GFpiQ9Aonx0WgFZe25Yk8ZAUNUlQINKaJ5lWEiwvV/EQ&#10;gUmrAggVCKFyvbBUDWG1KXiIET5ZqQQFVQ57hQIQqcLbnBSGxuQQ1CcFoiryMnuTx5Bz/jiqvD1Q&#10;4HERR5YsgeWIEWrRKovJE2E9zQyLps/A2tmzsX7mDOywsYb92kXwOnkAVYXpeIs3uqTYisNWJd65&#10;LUpESpDIMJSk43742Wf47scf8f0vvyiICCSeffARPvnrlwTKD0qpCEA+oQKR8u0PpHwJ4aFKwxsA&#10;RAFC4hkGQ1aGrWYd6oTXSeaVrId+j/CQbLFPn9zrmEiozUR/mQIR08FgCIuXwUPMEBL66/VtAYLh&#10;OdnX4x9ihuDQ7ZEq6S7nBYy3UJSXDNsVizGgT18M6N1fpfKutZmOk1uX46rTLiR5n0Tm1fPIDvdA&#10;XoS3gkg+IVKcEIYyUSHpCajOSSdEctkLl9nl5ezRSxykBm0dCuQ5RGSbbVsjWyqI1rIs1KeHoND3&#10;KBJObUbahUMoDHJDKcFRxU5RVRqdMd+/IkMro16dk4HGYt6vlZUqu6udgLre0ohbbc24JQtLNfIz&#10;a8sIpTw05KejITcVDTLElpVCmMSgkN8/w9cR+UHnUMV7Vep41ZfIbHkZiqpCU63MFRF4CEjqCRIq&#10;EbEO5aHAWCvAkcmS5XwdVVcp1YcUj6T6qOXnSan3spQIFLEXnhbgDh/H/VhsaYaxg0fDaPRETJlo&#10;iU0btiItPROt9GVv33mDHRje3wYQMQSDvm14Tjf9mpeZXGOoQiRt+LU3JH1XL12iwaM7BaIAUqcF&#10;0AtK0giQJGTlxSMzlwDJjkHKrwBylQpEAOKLaKrU/whAdAXSqUI6YaGDoStA3ryhHRfTFYfhtgBE&#10;WRd4iBmCQx++epnpQ1wCjxuUcjevN6K+vgxJccFUIC44u8UW60zGY97wQTAjQEzYQxtDeBj36olp&#10;Pf6E9cajELJnHaIOrMfV3SuQ4LgTORcEIA4o9jiOssuOdPbn6PTdCRAv1Ib5oS4iCPWRVCBUHwKP&#10;hjiZLU54SD2qlGwChOojo5DOnQ49q5g9+zy0JqagITwU1Vc8CSVXth5oDPJB41V/NEeEoDU+FtdT&#10;knE9I12bcKgmHaZRjSTytVQmsWFUKkFoCPZHXXAAGiNC0RQfQ7WTTFDlEAxFUCXgCQ9RI9cknVdi&#10;IgVV3GZPj3CRmEl7fh7aczK1eSDZaWhh71MBRIatCI8m3kRNVB61cb4oocNJcz2CHJfjqCRA0l3O&#10;YsuMGZg2dDimjR2PaRNMMGOKKWymmWMlIbLGcjo2EyL7Fs+Dy/6tyIwPxo0bMozFh4RO+9599v4J&#10;DwHIs/ef4QOqDylFIlD4/qef8f0//oHvf/4ZX339Lf761TcKJlL3Sit78p267v7jJ1r8g6+XYSyZ&#10;SCgw0mptaQCRITOBhUBLTLY1BSLwMBzi4jWqXtfbCiAfPbmL5vAI1MT/3wdId9YVEi+DhwxfPaLy&#10;UADhd37r7XZEhXhj/gxzDOxLBdK7LyaMGIb1C6xxeP18XDlmhzh2htLocLOloGL4ZZo38iKvUIkE&#10;oSRR6mLFoZJqtIrOvaZACioWs1dPJ04n+zwbi6YF02UeSIcTLs9HY1Y0SkLOUb3bIebEWqRLAVKq&#10;jxJZ5Y/QqJIy8Ml0/NGhyI0MUtVzy3mspjBb1c6SmeuiBtr43pI6LCVUpERKI5261OBqK+d9XVpI&#10;557F90rU0mp9CMTLR1EUxs5YGqHPTlE9oVRfVooGQqRZAutifM8mgqNRJh7yvSUFWMAov5dWwqRM&#10;fYf64lzCM50wIjxyklGRmYBSdkLzInyR4H0O5w9vwxL+fUcPHoGxI40wcYIp5s9dhKvBIWhobsSb&#10;b7/Oe/BNdR91BcTvWXfQMDS55kWASABd0nd/DZDGFgFIlVIf2iRCiX/I8FWGFkAvSKQCSUBGTizS&#10;+O+WkmE4hBWMmLgggkOKKf6HFIisB/IGnboWA3kxiC6mg0EHSHemQ0OGmG62NWnqg9tSesQQGjoU&#10;DLe7AkQHhmzLdfq+BhD2Yq43U84XIz4iAKFuZ+Bit4EKxJgAGQLLQYMwaeBgjCVAjHq8ArMef8Y6&#10;oxG4unMtYg9uYLscMQ6bke16CPlu9ihi77vs8ik6T4mBXEJtsC9qqSBklcD6cAIkOhqNUvk2nkoh&#10;kfBIkppUAhApJ1KIlswS9uz5AFCVNMXEoiYogGqG73PlEsHhgxa+V2tkMNrjogiPRNwgMGSyYbsE&#10;yMUyM6hCqERS4tGeGINrsQSGfG4AVUygnyoP35pA5ZDBz87KRXN2AVo75oSoWIgMZ7FV27kluJZb&#10;xG1+n6wMvr+kCqcQIHEq5tFK9dHEB74xPhAN8VdQE+WJwitnkOpyGHlujlRglxHrdAIrJ0+BxYix&#10;MBtjgiljjDF9kikWmk/HwqnmWDbFDHbW1ti7yAYuezcjhU7qRnuNioPcvs0Hhc780ZNHVAxS5v0h&#10;HetTPBR78q4KqstQ1d8JEUnr/eJLWS/9SzW8JUNd733yCZ59/LGWwfXeUzx59q4CiMDj+URCmRDY&#10;MSmwExqdQ1gaUDriHx0guf9AA4jU7XqfD2tjaBgBkqTu/n8HIGKG4PifAkSAoG8LMCQt9+Xg0E3O&#10;EyBsHxEmN2/W47L7aUyfOpHw6IfePXtj1OBBWGptjh3LrHH50AZEuR1GiqTySiZWuKcGkHAf5EfJ&#10;UJYsBBWpMrKq2NOvoTqVWen1UkSxSgLb+qxzgYk216NdjlWWoDGfqiDWF1meh5HovBWJLruQ4eNI&#10;lXBZDTEVxV5FBhV32Gl7+B/bjyjXU0gPuoxCfmYl7z2VmqvqcMnEQSnASEeeR0eemUiT9dOplMup&#10;nKsItJJcVGcnoywxDIX8PbJlWM7vLEqi/FBDINWrUizFqJMiioRDo0r11ayho5X0Xyld0kz101xR&#10;qobSBB5SOVgWupL3r+Bnl/K7FdKhpgVfQpj7Sfg5H8aejasxdshIjBw6BhPGTsZ0sxk4d84VtVRo&#10;f3nz5u8CRCDQ3XEdEob7+rGuAOmMf3Su/aEPYekz0KUKryFAyqpyOtRHMtVHglIgCiDZ0UhO12ah&#10;6wB5rkAIkOjYQALki44noPuf3wGILCj1FiGgA6QTHDo8dIDooDAEh6HpALne0vB8+3UCoCtApBXr&#10;qkS6A4h+/U2+1432po5jzahirygm5AqunneCy5ZNBIgJFgwfhumDh2CyAKQ3AdLrVZj2egVrJ4xC&#10;wPZ1iDm4iQBZgfCD65Bxdj9yzx9GobsAxEkBpPrKRdRSMdSFBCjH3RAZgfqoKDTQqTcrgKTRAdMI&#10;EVXUMCMfrZn5aE8T9UH5HcoHxs8L9f7eaAqUAPoVtIQFojUqGG1xEWhPkgC2ZEJRdWRJVlSGpkZS&#10;kwmQBAImAbeSk3CLiud6RLhSLqJGWmLC6fxT+HkZKutLhs3aqETaCAux9txSXJcgew7hkVOI67na&#10;REJRHxL/aJbU4FSJvUTwd6CqiQtQqxNWhbupdeBTzx5G0aVzKCdA/A7sx0IjE1iMMoIZHyCzcZNh&#10;TWgssbTGoqkWWEOQ7J6/kACZj1NbVyPCxxltjaV04K8peX/7jtTDoqOng5fAtzj+B08f4879B7hH&#10;ZaEmF376GT759HM8ffeZmq3+7NNPVbqvQOTpBx92AORdvPvBMzrQx3j8fDEpgQeBIfCgsnhx2EqD&#10;iWYS++BnK5BoQ1jvdADk03fv4VZCIuo6AGJIEC0G8s6vwNAdLLozQ2iICQj09vfs10NZUlJFA4gs&#10;bdvWWgnnk4cwefxY9OnVBz179KIS6U91aIJV1qY4t2sNwlwOIMHLERlB55UKyQn3Qq4MZUlAPZoQ&#10;oVos571QSedZJU69MEc5dCkw2EpQtFWXqWCzFDZslcKJkrVUko069mKLqQKyqAbSLx9Huu9ZZAW5&#10;oyDMC8Whl5FIBeu4ahY2m43DtukT4cL7IsHDCfk8VxYTiKrkSFSnyVohScpq6LhL4kOQfuUCol1P&#10;IOY8lUbgJV4TQ1ilK8DJcJjMzyiJ8kYuP6sw5DIqCECp56VK0BMgEsdpFHVBNVNPk9LvTTJcRWtR&#10;8Cin8pCqwTmoK8okxNLV0FV1NtVSZjxKUqORyx54YsAFXHE6gHCPU3A7cRgTRo7BkP7DMGb4eJhO&#10;NMO+vQdQXFqE19/oAEiXISzdXgYPMR0YLzO5xjD+8fqb13Hjtc7iiQKQzuErAYg2B0RWqZQhLAGI&#10;yr5SANGGr54rEAJEr4NlCBBRIBpA/pAC+e8OgAg8tHkfehC9q+IQKIiy6A4sYgoYPK+fUyqEZggC&#10;Q5j8lsn1hiBRa6FzW97vZnsLKsoLkBgdjLBLrnDdbgfbSSawGToY0wcNhgkl/mj20Mb2eBUTe/wJ&#10;S8eOgJfdWkQdtEPQjpUI2rUSKU67kHVuP/Iv2KPU0xEVXs6o5A1dE0gAhPihLowQiQxFY3QkARJF&#10;FUIVQMfTnCAVd7USJs1qMmEO2lKpSqg+qv19UePniWYqjyZaPWFUH+ynrJEgkRiIDFW1UOq3pyXg&#10;RnoSoZKAVr53a0IM2pLicINK5LXEePwlIRrXIqkW+NqmyKsqHtJOpdIukxVz8gkOrczJNTFC5Hpu&#10;IYFRgOs8dyM3Vw1ftcuM96yOALpSIFL7SobFpLrwJZRfPYdMd3uknT2CksvnUeR9CS6bt2DOWGOY&#10;jzKG6UgTqpCJmG4yGTam5lhAJbLazBJ75i/CngXzcHTdEvi7OKChIgd3pdjcbaoQOvK36NhluEm2&#10;VYHF+/fw9jv3FETeefxYgeTR46cKIO9TdUjsQ+Ch7BmPffyJKoUiw1gCEFkPRC0m1QEP9d68Z0Xx&#10;GKoQaSUTTACiFAhNxUHu8xhNHvyvPnqKt9PoSJ7Xwur8+U8DxNAMYSHWFRj6vn5MC55rC0k9evQW&#10;GuuKcGjPFowfPhy9e/RED97fPXr0xtCB/WE5YTQO2S6B36k9iPU4jlT22LOCLyBHAtGSkRXppdJU&#10;i+ICUZYcoWpjSWkTUQGNMmmvlBApE+uowCt1qSposlJgfhpqeN8UEUQ5QW7IviqrAvryff2RG8Jj&#10;vi4I2LsaeyxHYp/1BDivnQfP3WsR5rQXaZ4nkRvggsIwgoSOqjwxBBVUwIURPki4fAZ+DjvhbLsA&#10;xxaawnH5TCqYwyiOpzrMy1YlV2rzM1CVHoMiQqgg8grPhaiFrSSTrKGEYKAS0UAiS+HKsBZhwlZb&#10;+4PHVcn5HLX+R62k7HYsfCW/v8SECuLCkBnhi1ifc3A/tBXH7VZg19plMBo+Av169MXQAcMwaexE&#10;rFq2CrGx0bj52jW8xXtcViL8LVi8zLpCQ8zwvGH8Q5v/0bn2eXPbiwCRIor6HJAq3hsyfCXw0OMf&#10;Ag+Jf6RmRqkYiDaJUINHXAdAwgnn/yBAJP6hA6RTgRgCwnBfh8RzWNB0gOjnX79GYAhECIROEHQC&#10;QlodKDpU9ONdAWJo11obUUxJmhgbgqgrHji7fTMBYgybYRpAjPsMxGjeACNf6QGjV/6MOYMHwnXN&#10;cgJkGwK3r4L/9uVIOLkVWS4EyPlDKFbDWKdRyYehOkAbxqoLk2Gsq2iIDiVAItAQJ0pE1vmIQ0sK&#10;1YjUwqJDb0pLpSpJQE1YEEq93NDg70n14YkyT1cknLBHjMMh5LieQbXfJTSE+KAxXBZ58kdz3FW0&#10;J9ChR4WjPiwYlVf9UEQFUB7ojQbC5npUKG5SeTQTZE0RAWiND6fzj1PqpT2b0CIo2vMK1Wz16zkC&#10;DrE83MjJxU2qjxtSqFGl7krAXhRIJFoFHglB/D38UBvpgdKAM8h0PUw1Zo8yb3fkerjj0OJlmEl4&#10;mI+ZgsnDJ8B0FHthY8djpvFEzDOehBVUI1usZ2H7rJk4sHQuLh7dhQI+5HfeukYnLvJe5iyICrnd&#10;AZB3VDBc4hpPnr2vFMj9J0/pVN/Dx599rlJ8ZdlbUSKPCA+ZdPjxZzIP5D3cfXCfDxmNakKPe6j3&#10;FfVBiOgKRAeI2O3bckxTIupYRwxETADyKR19W2QUqmPjO+7+zp//NEAMAfFr+z2AUEURIKI+Hjx4&#10;HRWlGdi2aTVGDhqEXq/2UAB5tUcf/PlPr2Bo396wXTgbl47uQBQ7RMlep6lCXOno3QkRGc66RAfs&#10;Q0ccgBIq0ApZZVBNLExFPZ20rP8hZdkbiwkTmbtBoEgRxOaOiX5V7KmXxoeiMOaqZrGhKIgNQ15k&#10;ELL8LyLccTe8ti9D0IH1iDm1GzGn9yD02FaEH9+CJD5fqZcdkXnlHAHkjqwANyRT8WvmjHiq32AC&#10;yMtuMSKdCJCEKDRXVaBNguNUFHV8zsszE1Rp+qKEUKWganLTUF+Yy3OyyqCUny9GfblkWWngkHL1&#10;smhWHX+vuoJ01BCCsh5KdZa2dntZSiRhFK5WN0wLvoyIi444abcSq61MMGvSeIwYMBA9/9QD/XoO&#10;wLhh42AzywYeFy+iubUBWhzkf1aV19C6g4f+PtIKQPT0XYl/dJYvMRy+6pxEqBVRLHgePJf4xwvq&#10;Q+IfXRWIxEBUEN1HxUP+EEBkSc97fOgEIHrsQ4eI3nYFiMBBPyaAUCYgkf0OmCigqOOdwBAz3BYT&#10;cEgasA6Q7qDxfJ+AkiyOdgKkkL2QxLhQhHmdx7ltG2E72QgLRw6FtcxE7zsY43oNwNjefWHSpw9M&#10;e/fG7hkW8N+5ifBYDd+tyxBpvxHpZ/cg9/xBFF48qtbBkEB6lZ87aoK8UBd6BfURdLbs/auMrJhQ&#10;yMTCxnje4LJiYIqUBSFI2MqM9WpeX3LZFTW+bqjzdUfM/p3YNcUYG8aOxPHZMxB3ZA8qvVxQ6ydz&#10;TWhXCRvKclEp6edO4cK61bCfMxPHbawRtnc7ar08cJ0Qaw31RRPfu4W/a2tSFNoo7dszqEQkMys7&#10;Cy1ZUhJe6l7lEBg0Hlcz3KUgY3YirmfFq/U/WlNC0ZIYQHhdQV20NypD3VHke5p/AwLu/ElU+Hkh&#10;8sRJrDY1wzQ+NJNGmdAmwHycCaaOHgfL8eMxlxBZPtUM6y0ssWm6JXbZzITTjvVIjfTH7Tfa6Kzf&#10;5MMlTl6LRUh9LFlgSpajffjoMZ69/6GaJPjexx/h4bP3FDDuv/cu3nn3KW4/eIxH7xEwH31E5/mU&#10;8HiA2/cEHHwPwkMDEh862e7YN4SH3gpAtHiIFv94Dg9Zt+T+2/j4yX00hYWiJl6bif7rNN5fA0TM&#10;ECJdgSKw6LovJiDQ2xdNICFDVJpJllX3Jmuj83d+5yby+O+4fsViDKNz692zF3r27INXCJD/+q8e&#10;dHZ/xjxzU5w7YIdwSeeVYazA88gIuajKu+eEehAiXnT4vnT8ASiV2d68j2qkxLs444IOiMjkuhIB&#10;Ca00R6sVxftI4hTVGVJ0MIHOVxZgSqAjT0QpFXMRVXVOsA8yfC5QcTgjg0o+w/M0wWGP2DN7CIj9&#10;SHQ/gVRCLcuPUAuUoS8fVBIIMuu8LPYqikO9UcyOVbWU8aF6aG+qR1uz1LZqREsNHSaBUE3YlSfH&#10;8rNjVdC+RlZJLBKI5KO2JB91Uhm4tEDbp6qq5e9Uk0/FkZeiAuZVhJDEY6Q6scCogM9TblQAUvzd&#10;ceXUAexcOQ8204xhNGwI+vLv2vNPPdHzz1R4/YdhpoU1jjkcR3V1Bd56+zXeh1Ta78jM9F8D4t81&#10;Q4joMNIBIhMItfpXWgD9xfTdapoW/6htKEN1fRHKq3ORX5ym4CH2PP6hA6SjEq+WhSWLSck8ED8F&#10;EFEkfzAGoi0oJTD4PYCIGaoOXXEo6wCBmIDgORCuS3n3zn3dbqmS7y+qD91udkDD0CT+Ie1r7a1o&#10;bapTCiQ9JQpBF07D2W4dNkwRgAyG9eAhMO0/BOP79MfYvv1g1KcfjGVC4eBB2GNtgbOrF+DC+vkI&#10;2b8Waad3Ux0cQL67g5qVXuZ9FpVX3FAV4EkV4oP6cDpcAqRBQBIdjHr2uhoJi8Z4WfEvRpsEKHWv&#10;kqlMooNQ4u2K8stnUeFxFomH9sKRQNhuYoTDVtMQuG0DMp2OIN/1GIrcj6Pk0kmUXjqNkotnEXlg&#10;D3abTsGKQQOxccRQXFy6EGUup9EacBkN/C71Mo+EPb/mRFnTgzDgg9CamazV0yIsxLR1QER1dMKj&#10;VcqWZMbiWoYMm11FUzzVT6wP6qIuoyz4PAq8TyHltACEPdYLLrBftgKWw0dh4rCRMBllpABiOpo2&#10;xghWUtZkyhQsm2yGVVQhGy0tsXfBbJzctAqRhObr1+rosCVPng77gTbpT0AiJUgEIO9TYbxPgHxE&#10;1fHso4/x4OlTNZz1zpMnuPvkMe4+fIx7T97l8Xdx79ETNdzVFSAKGvo2YdE1BtLVdIDcfUdiM29A&#10;1jj/+NF9tESEq9Uktbtf+5/8/DsAkYdeIGAIER0gOjh0k+sMW3371wChyhBYdDFZD11UyFu3ryGT&#10;znb1IhsMHziEAKGDowL58yu98Sc6ulf+3z9h0phROL59LULP7UfS5RNID3BB+tWLyAy+SCXiQYh4&#10;ESaXkSNDQVQhZSnRqEqPVwFlWZK2nj11WSNDIKJW7JPChgSIpNjKkra1uemoykpFRYbEJ9JQkZnB&#10;lk49RUASg9LEKBSzk1UUxeeAHYqSCD8UU/WURV9BBdW2DF1V8XPr0vis8P5speKRIbNmOv0WWhvB&#10;IRVz1YJSTQ1oJ0Dam1tVQURJA5Y4jazZXpkWrxIBKrMINqqnmoJsVBfKsrZZtEzuZxAaaaiicqrk&#10;MyCxjgo+L7IuShnhUcbnR2qEFcSFIDviChJ9XHBu3xbMN5+IcUMHoK+ouz/1Qo8/98Ir/9WTKqQ/&#10;phhPxc5tVNoFuWpVSA0gr/+PAGIICTE51hUg+hCWpkAMM7A0eIiJ+jCsgSXL2JZWZiOvKPXlAOkI&#10;omtDWEE0rZiirEgoCuTbPwwQ9uwk7iHpuwINQ2AIQAwhoqsPaQUcz1tCQOpeSSsQUMqDx2+1N2uA&#10;EeCw1c5pCkWOi7JQqwx2tPq2DgxdgWjWpN6vobYCpewhpfFGuHLuJE7brsTGKeOwcNRAAmQgATJI&#10;ZWGN6NEDo3v3wXgqEaNXXoVF315YMX4Y9syYCG+7pUh23IVM9pCyzx9GnscJFHufQZmPK6ooy2uv&#10;aiqkISIQ9ZTqMjO9SdJs4yPQJOuWS/FD9oZaZFa5BKkTwlAZcBElHqdRTqu85IJiNxdknTmNPNdz&#10;KPF0R56bM9KdjyPb2R65ZwmT86eofNxQ7euNVMdT8NmwEf4bbZFz7CjqPS+gwdeD5y6hkSBrjg1B&#10;Mz+jib0nKUPSIsNSmYmESDIVR4oCxw0+5AKP63x4BCBtEvtIJ+goX1sSAxVAGqg+aiI8UBx4Djme&#10;JxF8aAd8dtrh2IolmEdITB4yAibDRtEhGWEyATJ5xDiYjTeBtclELJg8GStMLbFyqgXWmptj51xr&#10;HFm1GJeOH2QPMBv37r5GJ32XvWapniuO/q4q7f7w8SN89PEn+PCjT1Qm1rsffIin73+g1cmSNN/3&#10;nik18s5jXvvue3z9EwWPtyV+wveR91KTCA0gYhhEl7YrTAQeSpVIxgztzt038eDRHXz4QNJ4w1Cb&#10;2DGEZVjO/TcAIiYAkAddsqheBpCusDDc7rSuADGARsf+Q9l/+DZkTfQ33mpDHHvLi6lkRwwciv69&#10;+6OnDF+90osA6YE//58/YSSVyc7Vi+HvtBdxUljRz4kAuUCAuCGLABF4ZAtA1GJTktYbrmaoV8oE&#10;w6xEOucU1OVrIJFhH7VinwCFjrmBar8qLxMVVLtlGekoTUtDaTpbbpdnECYZyXTSdNbsTFWyU1XJ&#10;Z0LmhdSx599KELWX5KKVzr2Z79tckIkmvl9reZECRlttDaSkfCtNUnIb6tnblomABEdbk6iQJlxr&#10;JFTqK9BcTpVBmEkSQCVVUSXv+ypCpSovQ1l5bgoq+XtUZiWhnPd+GWFVmhZFcPz/iPvL+LqurM0X&#10;/dhdFbMtZmayLTMzJrFjZsfMzCywZUm2xczMLItZsmVmSFKpF5pu96/xnD5fbne/z33GXHtJ24qS&#10;quq8p6/yG5mL9tb21lrzP58x5hiTRnDUieUkGRRIDL+bMCTxmdy/7mu421oSxCMw+qsxGDNyPMYS&#10;zAISk7FmcHN0x9qv1yIjI02tySId/btPw1fm1WEw3LlfM7lWvecXANFcWAIQTXkMAkSLf2iLSDW2&#10;Vqj8D5V9bnBhDQeQwRlYD1QSYXKaVgvrnyEGotXCkllYkgsiINFhITYcQHSIGO9Lxz40iC77Q02/&#10;TuxJb6e2LQvXCzh4TmwAFlQvst3f14X+R5140tepZni1t1C6NVejmDdE2PnjHDkvwkZfV6x0s8U8&#10;O2tMsRIXlhkcCRAngsTVxAIu40zgMWYs/MeMwHJnS1z5Zj5ST+xA7qUDKLp2GCWSmR4q64NcQoME&#10;06M0FdIWH6kUSKdU1qV1Ufp2S+xCMsr5APZxNNQni0DlUJlwRNMQfh2NYeKqCkZn7D12VrFqxNub&#10;zJFXUiIao+6hPiKIvyMITdGR6ElNRn8WO3uZKhxHhRMZifa7t9F5NxhtEcFoj45AH6HVl01oZAm8&#10;CBJZolaC4gKHQioMPiyqzhWh8VhcViWiUNLwqJgKpFCC53F8/QP0ZEZSyYShKf4Wqu9fRlHQSVz6&#10;bhnWT/LBAndXTHFxg7+TK3xpAVQgk2gSA5npOxGLJk3GssmB+HrqTKwKnI6vp03DppnTsHPhHJzb&#10;uQHl/Pd/eNvPzp2j/c+Ehwp4szMmQGQ67w8//Qk///nv2flynypDZmKpmAcB8mfa3/0bQoUmdbMk&#10;/0Oq+krwXeIfasquApIGEAURMSN4iElQXUy2hwXIj+/xb6iO+hIS0JY9fCb6j0MAIp2/8f5wx3RI&#10;GINC2/7lcS3OYYDEMADRTQAi9vHH13jxqgcJMXewYHogAWILKzMrmIy3UAAZSYCMGjEa5hM4OFow&#10;E0HHdyLx+mHkhp8lQK5qAIkhQGJD2YagJP4OypIjUSWuowxRIokcnSdD1k0XkMjStwomSpUUqjXR&#10;2yuL2SkXoDYvBzU5mtXm5qIuTxQJlQlVSWNBDqGhWXN+NloKc9nZ8/WERQ9VQhffo5OdfwcHOR0C&#10;kdoKdErFXanJResRa5ZpuA1q/fNOfYpuq1avq7tVrqvi66QEPCEnM6r4fhLbkFL1D2n1/Pz1RZmo&#10;5+Cq1qA0pJRLtcHUvhgBUpYi7qtQ3LtwGt8smAuzceMwgiAeOWIsRo8aj3FUIGLjx5jCxsIOixcs&#10;QVhYKJ49f8T7TwOIWs55GBj8tQDRrzEGiD6FV6uBZQwQcV1ps6/0BEJRHw+byw31r4YHiIp/5CcM&#10;KBDlwkq/P1CN958BIP9DJRJ+mQciSkQLqOugMAaGtDpUhsJCAKK3Q02OG4NGTIeG/nrZVsmCjzsM&#10;baeCiWxLDkhfZys623iDtdejmJ1qyOlDOLBoFjZ4OmG1CwFCBTKVD5m3mQUVyDg4jJsAxwnmcJ5g&#10;AbfxJnAfNQIzLcfj6KKpiDu8BdkX9yOfD1zJrWMoDz1NgFwgBK6i8d5NVdakLVYC6hIPuY8OynNN&#10;CUhAOxlSWbc7TxL9tAq3PZTq7Qnh6IiTCry8NoWKITmJr0ljB05VwJFbH62Xsl+SA2UJ3EdFxVQJ&#10;RVQJ+XicmYX+1BR0xz1AR9RdldHel5GEJ3k8zhFdXy7PyTTcbEKJN0QvH34pS/KI0lwFysUIjO4C&#10;/k6aLFvbx5unjwDpzrqHTsKjnbL1Yew1VN27hKwrh3Fw8Sws9XTFTDc3qg03+DgIPDwwkeCYyJFX&#10;IJXIHL/JWDgxUAFk1dRZWCb5INNmYC1VyOZZ03H4uxXIiQ3D+xc97LRfUjm8oclsrHd49fYN3nx4&#10;z31xa31mRy5Q+BGfCJSPP8jaIT+pWVmffhZ3lszQ+kGB4z3B8faTIWBOk/iHMUDeGYFjOFMAETXC&#10;zyJTeMU+fX6Lf00QPUpMRJuuQP4CQIxNQDDccTEdFL9lgxAZVB9/CSAffnyFFy+7cT/8BmZN8lMA&#10;sTazpgIxx5gxEzBy1DiMoo0ZPQYz/L1xYe9GRF/ai4zQ48i9fwmF0bcUOAQgRQIQpULCUZ50jxB5&#10;gDp2KnVSUJMDgIccqTdxQNLCEbysc95WIYs9FbOTzidoMnh9MtVLEtsUVKenoS6TSiOb0MnJQGt2&#10;Gtoyk9HK+7WNCr09KwUdeeno4LPRyXu3s0C2U9FOxdNB5dApwXuCpbO6nFCQAoc0mXIrVleNNlqL&#10;BMMlubBe9qUMiVxLGEklXSokZTLDisqpQeBRmEFlxM9FhV7LQVZlRrSK+VTy31nJZ1OC8NWZ8agi&#10;OIv578+IuIXrR/Zjmo83Ro8Yha++GouRI8cpVTdurOkARCxNrTFnxhycPXsKbe2NAzEQAchQWPw1&#10;4NBNf62Yrj6MASLTeCWIrrmwmggQfQ2QerR01KjYh7ivBCASRC+vzlEAkSC6mA6Q7IEs9GjlwhKA&#10;6NV4lQvr//pdLiwdIL0KHFomukDEUMrdKA6iw2Oo6UDQQTIUEmI6IIyPiekAMYZIf1/7ADye9YsS&#10;0VoFkO429HQ10xpQyJFE8In9OMCR1wZ3R6x2tsVCeztMp8z3k2Jz4yfAYcw42HKkZs8RmzNHaW5j&#10;RmPyhNHYPs0b4XvWIZOSP+/KQRTfPIoKAYjkhNy9jKbI62iOCiZEbqOZoz+BSEfSfRWL6EqPZScu&#10;uRmEhuq0CRBpeaybIx0V8M6gQskkYGTWVnY2FUMh+oop5UvK1RrmvaVl6CmtQU9xFY+XUylQ6ufk&#10;4nE21QQfQlW5l0pHEgwfc4T3pDBHlX2XNUO6CZDunBgVGO/LTcAjPjCPqEZEkYgpgBAsPewQZMna&#10;3myqp4wItCWFoDn+JuqirqAs/BxiT+zE9lmTsdjHE9M9POBHYHgTIH60iZJI6OqF6Z5+mO09EQv8&#10;J2KJqJCJU7HQfzJWTp+Bb6dNx/rp07B90VzcPX8UT9rq8PHdcwLjNV5/fIvX7MjFDSWzsCSm8V7W&#10;CyFEPhAin3/QSr7LuiF/+vt/IEB+wgcqlc9sP8k6IASJVPaVsijG6kObHizTeDXFIbAwdl0N3ZfY&#10;hw6RDx9e4e/fv0ZPfDw7uf/zABHTIPLrLqwv7Cd+5h9ecdTbiTtBFzDNzwtu9o6wMbfFhHFmys0i&#10;nZ1AZMTIMfBwtMehzasQeX4nUm4eRHa4uLFuoUTUxwBA7nCbKkRcWSmRBIGUfY9GrSr9noCHHAhJ&#10;yROpP9Vclo8mjvDrCILy5Fi+zz2UxNxDWVwUqpKoXlIS0UKoyLLPEiNs5TOiYocxHETFh1ORsxVL&#10;lskbNHZWHYRVNyHVW5aLXkKkp4IQqZTFncrRXl2B1ppytBEqLVVlaKSCaaDKaKK1yFomUs7E4F5r&#10;LqfqKSHoCBCJ10h2eWNJJj9/qlJU9XwuqtlZVvHfV5n+gNCLUnkwAo8KDgIL+Fmljt7Bjd/BxcaK&#10;6mMEvqL6GGEAyFhRH4SIfM8WJlaY7B+I/fv3oJKK6u0HiYNIDORLgBhv/zVm/HqBhw4Q4yC6AERL&#10;IBSANGoA6Rb1oZUuEXjIFF4tByRbZaAbz8JSAOEg8rcB8h/V/f9rP38BIP/LAJAevHkhENEUiLiy&#10;dBN18vKJTM/VXFzS8cu+fuxF//CwMDZjUBjDwvj84LbEOsS9JfDoUkDRlEgnHnfLDI1W9HQ2Ii81&#10;BsFH9+LggllYTwWywtEGC+wEIHYIsLJV5UwcxoyFLUdnNnzIHMaOh8u4MfAeNxrf+rji1pavkXx6&#10;F7Iu70P+jUMoDTqhlXi/cxENkVfQ9OAGmqJuopEPYUvMbUIkDG2Jd/mwRBIiUeycqUQkQY8PnSiB&#10;vnyO+imdxdXUnZVMyKShMycTXZT+PYUl6C6pQFepWLnKKJdlavtK69BfWo3+ElkStwBPiggLPsD9&#10;HLkJMPoKs3lcVhTMQ7/EPPj7urJjCKUH6MuhEQ59BIq40B7xM/TSuvP4++WzCdCyCLSMB+hKkzVO&#10;QtEQex3VkRdQeucsQnevw5pJ3ljk54MZ3t4IcHZHgCMVCAEy2dkT09x9MdM7QE3hFXgsnRSoFpia&#10;6z8FX8+Zj9WB07COENm2cA7ObFvPUV8qfmSHPTBbih3+R6qJn//uZ02BSDKhKI4ff1R5ID9Qefy9&#10;TNv9D/9BVd/9N4b2k2Sf8zUff/qsFIgODR0iyhQsjKFBU+4qOceHc8D4QOsqhFD7R253xET/TXkg&#10;uukQ+LXjf43pKkSbxivw+EsAeYmnBEjIjbOY6utJgDjB1sIOJlQg0smNGkOAsMP7asQ4mJua4Ltl&#10;cxB8chviruxF5u0zyLt3neDQADJod1AafxcVUuZEIML7o5aj9ToOfup5z0jAWWZpPczXRvMyei/m&#10;QCrv7jXkh19DSeRN1ESF4uH9YKr1a2gKuYjGG6fQeO0YGq8eQ8u1E2jmdusN2s3jaAs9g87Ii+i4&#10;fwWtUdcImGB0JhEwaRzYZHGwQ0B1F+eig5CQDPnmsgI0c1+SCeuo8gUKD/k8yNRjCaQLLCSjvKk0&#10;W82ykhyP9so8KiZJEpSyKvL5k/GQKr0uJxY1WdEEB9UIAVLO31mSHI2c6DAVP/124TxYjOf39xUV&#10;iAKIZqMIElEh8j2bcfDp7e6NHdu3IiUtEc9e9fN+pgL5NDiddzgbDhrGZnztUIAMjYG0dT9U1tqp&#10;zbySxEFZfVAgopcwkQKKkoVeKEUUpQZWYZIGj/x4ZLDPkDLuEgPRg+iSSJjGv+3vn4WlYiC9eE3J&#10;9Ibk01xYAg8tLiLnXj7pUa3Yi34JjGsmx6V9/lgDwHBw0E3OSZkTaQU0xts6ePTXa9dq0BA1IhDp&#10;72Pb3YFHXW1oa6xGemw4gg5/jz1zpuI7T2cspwKZZ2eLaTa2mGRnD29LK7gqFTIW9mPHwZ6t87ix&#10;cB87BoucbXD+28WIO7YNGZf3IveGuLFOotqw0FS9LDR1X1TIDTRE30BrXAgBQiWSEIqupDCqjHvo&#10;IdG72EGrmIQoAd60KmEvR2pOJREeyeikguguyEV3kZQiKSU0ytFDkHQXV1J9VKKvpIrwqKCV4Elp&#10;IUGRT8slSGhSbJFtP9XHo8JMFRTv4e/ozokiNO5R4UQQVveoQGKoROIIEH4GWm8eR3m8YaTmVXcW&#10;QZcpI0BZKCsY9VFXURnBkWnQaZz7bgWWertjvh9B4SPTdd0xycUNU90IDzdCxTMAM3wnEhgTsSxw&#10;OgEyg9tTMdM3EEumzMSygEB8EzgFm+fOwp5lC5EScgPveX+8J0TevuNDwdH+G7YCgbcfJCAuOR3i&#10;wqICoSqR4Prf/eM/QCrvSt6HTOH99Kc/4d1ngc1HzfVFMEj+x1CAfBBlw/Pv5dxbmWU1CAoNJF+a&#10;ms5LqP2rH94SILFoSddqYRn//N9GAJEg+V+arjvUhsLC2AQaequb/K7fAsjnH/lvJkCePOvAjSsn&#10;McXHA8429rA1F4BoMZBREgOhEtFGzmMxc5Ivzu7biKiLe5AedBI5EVdRECWzsTT3lQYQabVaWVJw&#10;sSr1HmrTCBEOimp5T4sSqafSFRdQeWokX3sLadeOI+bEDiSd2Ymc89+j8NQOFBxZh9zdy1GwfTHK&#10;dyxB1c5lqNyxFNW7lqNu9wo83LMCDftWoenwWrSd3IzWszvQfGYHWs7sQtuFvWi6dgjNNwmckFNo&#10;ibzK+/MOmqhUHrKDa+DvfsjPU03IVXDQVpESgVqql8ZCqSosy+BKjEVWWcxRCYLtbGW/TRaoKslA&#10;c1GaUiJSbVdM/k3VWQmoSI9DUWIU0iNu4eqRvZjOe3/MyNH441ejCZAxyhRARo3HGJnKSwViPsES&#10;rhxYbdq4EaG3g9De1Yy3n8VVqwXSf83ELSXtb8FDj33o8PhyIake9BEgEvtoJTxauh6iuaNOlW0X&#10;5VFLqyE89BImOkAKSgYD6NmER2ZeHAHCf3PWfaRm0KjIklMjkJAcjtS0GALkdykQDSCiJgQgrwkQ&#10;cVlp8JCscw0gugkwXj4ZBMhzKgRRCtLpG0NAB8FQE2jo26ImBgLpNP01TyXXg5Do76HyIDxEhSiQ&#10;SBC9t4Ova8PDqmIkRYbgxr4d2DrFD9+6O2KZsx3m2ttiiq2NAoivlWE2FpWH07gJsKMScSJEXMeO&#10;xQwbMxxaMgNRh7cg7cIe5PBmLpGFpm6eRlXwGdSFiQq5ikZCpJFKpDk2mBI9FO00WeO8k/TuSruH&#10;LkrCbnbUfRKPEDUiJipE4EFV0EGYdOVnoYfKorekkNK9lAAp5basny5l4NkWSU2sAkjl3B4qDqU6&#10;xGVVIJat7DFHYzKjSrLJe3NEdQjAwvi7w/E4N5oQIVSkzafiIGC6ebOIdWVK7OOuin20xAeh/sEV&#10;VNw9h0yOFPctnoP57i6Y4+ON6V7e8Hd2xSRnN0zz8CY8/AiVSZjmMxGzfadi6ZQ5WDp5Dmb7TcN0&#10;Hp/l44/FvgFY5ie5If7YOCMQl3dvUTN4Pr1/rh6ENx/4YHyStSxoVAtS5uTde21qr5jM0vr4ibBQ&#10;2584ovvE13zgw8TzHwUefA1fq8NDVzXa/nuqDjFuizuL97AqM2FQHENbAcunz+/xb9lxP5aaZf8b&#10;ABlqOhz0bR0Sf8m+hIgGEClb8kuA8PMTIP1P23H98glMJuydbe1hY2arRsVqFpaoEANARrDzc+EA&#10;ajcHBnfP7kUSR/9Zdy8h/8EtBZBSWXlSubA0gAhQdIjUSJKhASA1HBTVUNVK/KA4PgQZBNHlDQux&#10;O9ARZ+d54M4SX0QucMf9uY6InmmH5Nl2yJzrgBzuZ862Rw73Cxc4o2SRG8qWeqB6lT/q1k5B/Ybp&#10;qFk7DTVrpnF7Juq3zsHD7XNRt30eKncvRumBVSg/vREll3ei6Po+FN04hMwrB5F+5RAKws6jnIO3&#10;Wn6uxsIUtJRmEhyERQUhQoC0lspMMiqUsmy0FFOtiArhdY0FSTSZvqsFzyvSEwiQB0gMvYYDm79T&#10;9cS++sMIBZA/GgAiLkEJpI+RHBuDC8vR1gnfrV2LG7euccRfwfv6t9WHsRkDw9iGg4dkoesLSUkm&#10;ugBEKZCeBg0iBEh9g1a2vYrgqBTXlVIfkoEu7qsMwkPURzJyJAOdg8l0DjDTsyX/457K/5ACikn/&#10;bAD5J12BEBgGBaIDZBAYv24aPMQGlYNuAgtjYBgfNwbGUPDITCuBxBPCQnddCUj6VWBdZmK1oZJy&#10;Ni70Oi5u24ANfh5Y7WqHRY42mEWABNpSgciyttZ2ajaWC+EhALEnQOw5SnMcNRr+40erRagi9mxA&#10;6tk9yJLZWFePo/wGARJ0FrW3L6COD59ApOkBlUj0TbTFBaOD1skbuT3xNjoEIlQiXSR6T1YMejlC&#10;6s1OZMcu7iNKc8r/LsKkMzcFnZTpPYRCr+RtFBcSEvnoLSigoihgK3WuxM2VTVXClv+2HkJHlr7t&#10;kzVD2PbmS/JiEi1Oua96Mu7y99zm772Lvpz7yp3VS+vOJjRyCBcBTEakcl11pt5Ba1IIGuOuoyby&#10;Esr4MMae2Y8N0ydjvqcHZOEoqbzr6+SCACdXTCVAZnr5Eyr+mOodgJmExpIp87GYAJnuE4hAOefp&#10;g4V+AVjk64tlvj5YM8kPuxbOQvyt83j9pJ2d+TP1QLymGpFYyJt3Erdg5/+OMHlLVUF791bblmMC&#10;kbeEi4KHgMNIeeimpu8qiGgA0cCjX6spHh0iuikF8skAEFkP5E8f8CglFS2/4sLSYyC/pkB0G7r/&#10;t5gxQLR4iAaMofEQUSAyC+txfyuuXjiKQALE1U6LgZizU1OZ6AaIjBgpbpixMB9vgtXzZ+HGsd2I&#10;4SAhnQOhvPs3CZDbym0lsQ8xAUlpfBjKZXRPq0qOVOtiqOKIMmsphwDhfS2zuBIu78eZr2dgu581&#10;DvmY4LKvKUJ9JyDcewzueY1ElOdIxHmMRILHCCS4/pH2ByS5/xHpPJflOwZZAeOQO9kE+YEmyJ44&#10;HhkBY5EzeQL3zVAw1Rz50y0IHRtkLnRCxgovpH0zEQlrAhG2egouLZuMi9/Mwv1DG5AdegYlSbdR&#10;lx+H5tIMBY82g+tqQH0IRKhANDdWCluBSIpSIzXZyQRIPPLjInHv2nl8u3gev69x+OMfRipwDAWI&#10;mLiwJIjuYOOAVStX4VbwDXbSBbynDTEQCaTLQEWM99kXNswsLd2GAkSHiDFA9FpYEgPp6G3SINJZ&#10;TwVSodxWApAKwqO0UtSHBhBxXxkDJDOXAOHfMp39k5p9RbWZwoHBAEDSY/Dffq8CkVImAgOlQBQ4&#10;NNeVMSgGFIfq8OWYFgPR4h9fAkJM9nWAGB8XE9Whb+sAkW39egGIdg1fawSQR31UJdJ2NiOfN0L0&#10;zYs4+e1yrPdxw9euDljoaE2AUH1YWWOilR0mWtrDy8QcboSH81gtoG5Hsx81Fu6jRmG1pzOCtnyN&#10;pJM7kXVxHwovH0XZtROovCVurHNqRlY9IdIYeQUtUTfQRinfxgdKQSSREOHN3J4Sjg7+Ubr4R+lO&#10;i1JrevRmxKNPIJKRgG5+TmUZSYQLIZJDJZGdoepf9WSkozcrnftpbFPY6ctKgRmaTzhfjNu0HsKj&#10;S8U+4nlNFK+VUii3+Z4hNEIkI1y5snoFLARIT64AhZ8nnfBQSukO2pKD0SCzryIvoPjOedw+uB2r&#10;JvliLuEx3csHgZ7emOTuocqWzPDypfljCiERSJvo7odZhMhc/xmY7OGPiW5emOrpiXn+/ljgLxDx&#10;wWp/X2yaMRknNqxAZXYc3r/uxft3z1SH/lqgQTiI4lDKQykHLVP9Lc/9IO6sn35S51T5E0JCoPD6&#10;LR8u3pviBpN2EBYCFtnW9gcBwgeSNgAOg/IYMIJHd2E1GdZE/wVAfv40AI/hFIgOgX9egGg2UMaE&#10;7eef5Hsh9P70Bt09jTh3cp+KgbhwYGRtZqMAMsFEd2NRgbCzkzjIaCqRKd6eOLlzIyIvHEFK8Hlk&#10;R15XJTtK4sNRlhihckHKEmVbaloZ3FgEiCiQOqrpWv79anPiUEU1UpoUhjze/+lU54nHdyBu50pE&#10;rZqKWCqR9HluyJnvhux5rsid7YyC2U7Ip+VOt0XuVGsUTLNB0XQrFEwxQ+EkwmKiKfICTJDjPwFZ&#10;tEx/E6TTMiebI2+2A4qW+aD420AUrJmCrO9mI3HzUlVFO2zPOtzZvwEJlw4ij89hLTvE5tIcpXY7&#10;qgvU0rRiOkQ6yjUVIiauLIFJQ34KX5eMstRYZN6/g6vHD2Oacl+NpPoYRRujFNzIkUYKhN+rAESS&#10;Ce3YnyxetATXb1zjSD4Z/S9kOq8RPOR+4z1mbAown2lsjcGh23AKRGxYgPQ1ob23UQGkoblSubCq&#10;agsUQEpk9UFZQIrqQ9xXYrlFycjOT9QAQtWWxr+lgEMBxKBAEnWA/L4gOgHCB1Tg8IqSSdxWAhAd&#10;GtKKEtHgoZVp1xWDbi/6v8z50MGgQ2K4fWPTzwk0dIiIG0sHiMRAHve2qWVsH/dR0rU+RFbSA9w5&#10;dwx7Oepd7+mC1U4EiIMN5jjaI9DKFgGyJrq5HXz5kLmPN4XrBBM4cXRmN0ZcWePhOmoM5tpY4tzq&#10;hYg/ugVZ5/ei6NJhAkRWKjyJquDTqOdIveHueTSx0215cBVtokKir6Mj9gba44LQRnnfSoi0pUSg&#10;NTmCnfQ9dPJzdUvxw8RoPIqnxUXhcXwMniTE43lKCl6kpeFZSjKeJSfjeXISXqQk4VlSPPp5bV9C&#10;NHqSqTDStGnCXWIydVfgkZOILo4iJCGwNzOS0CA4MkPZhrGN0KCSSXhkUnlkRaKP+z0ESEfyHbQn&#10;h6IlIWgg/pHHf9v5zd+o2VezfXwwTUHCi+aBKV7eyj0ls68EFAGuVCYuHggkOKZ5TeIxH4LGC1M8&#10;+Fq/iZg/kSrGzw/L/XywdrIPts4LxO3Te/GkrRo/8qEQF5MCgyQF0iQ3RPJCZJEoiYFIratPBIjE&#10;RZSi4PVaBvsbAuGlanVoGJsxPHSACKx0gIh9AQ+aKBABSFt0zBcA0SEydBbWcApk6P7/jhkDRIfG&#10;L7al5PtP/Mw/vUZnVx0unN6PGQE+mgvL3BaWZtYwo6lyJuzoRgpADG4sBwsLbFm+BMEnDiLu2hlk&#10;3L2OnPuhKIi7i9LESFoER/LhKKHyEAVSyXu3mveuAOQh4SEzmGRlQbHqLJn6Gq3USaW4vMLOoeDM&#10;duTuXonirQtRvnU+ancsRdOeleg48DW6D32DzgOr0L1/FXr3sf1+Gbp2LET75nno2LIA7VsWoX3r&#10;YrTvWIaWncvQtH0xmncuReveVWg9uAbNR9ej7uRmVF8+gLqIa2hkh1+dGoPimFDkhF9GAQdxdTnx&#10;VB9UHTVSfkVyTb4ESHtZFtrExUUl0qLiIZK9noqarCQUJ0UhIfQG9mxYCydrmX0lABH1MfYXANGD&#10;6AIQeyt7LJi/UANIOp9H9kmayvh1gIjyNYbHXwOQX1MgnX3NaCNA2rrq0dhSpQXP63SAyPofgwDR&#10;FUh2PhUIv6s0UR9UlgIP3ZLYZ/2zAESmMYoL6/VTUSB6zENmXg0Gzo0ViK46dJeVmA6VoVDQwWC8&#10;re8PbuvKw6A4eEy2n/S2s+1QyuOJBM972gmRViqQdrQ8rEImZeitw3uwbYo/vnN1xEoHjhDs7TDX&#10;wVElEvpNsICfiSX8zCzhZWquYiHOE0xhS3jY8gZx5Q0yecJ47JsdiAd71yPj9C4UXNyPUlkb4/ox&#10;VR9LLTQVfgGN7HSb719F64PraHtwDW1R19AacwPNvJmb4jmyT5TpsaFoiw1TVXh7H4Tj0b1w9Ifd&#10;xaNbIei5egudF2+g63IQ+m7cwfPbkXgVdh/PQsPwOCgUfUHBeBx6G88iwvH0QSSexEehLyWOCkLy&#10;N6hishPQmaWt49GdQaWRQWBkCjgEIlQfal8UCFUHz3dzX451pYQRIARcUgia4m6h5v4VVIRfRMrl&#10;I9ixaCZmujphGkEwUfI+CIZALz9M9SY8vAOoMHwxkfAIIER83d0xSdSIhy/8XHmtBwHCfRUL8Z+K&#10;OQTJQqqQ5Rwhrw30wb6Vc1HI7+IT76fPfDhUmXd2+KJCJPj9/tMnNbX3g0BDlSvRSpaoWAZNa/ka&#10;gYIAwwgiOjBEjeiKZNDkPB9SgwIRaHyhQnj9v/7hnWE9kMEFpbRsdC0G8n8aILoNPa5iIz++I2Bf&#10;oaO7HtcvncDswAC42TlyNGwPKwtbmBMg4w0AkRjIVyPHKhfMeN7fswL8cWbPDkRcOIqk4IvIjAii&#10;CrmDInFfUXmUEhyiQAYAknJPQULyQh7mJaKpIF1N520ozMBDya/ITUV1RhyvD0E5n4fyawdQfnoL&#10;yo9+hxpa/fH1aDq9CZ3nt6HvwjY8vrAdTy7sQN/Zreg9txU9tL4LO9F3aQ8eXTuEJyGn8DTkJJ7e&#10;OopHV/ag49xONHEQ13zjGBrvX0Mz7/W2kky0VEp5kmK0Eg5SBFGKQUpNK8n9kOm7CiBUIR3cbxVV&#10;YgQQMXF1NREgUgOrMi0OWQ/uIOTsccyfPgVjx4xV6kO+MzEFkFFaLoioj/HjzGAyzhyWVHsy8232&#10;zDm4cuUysnIy0cH+SIGD99WvAUQgIVAYChEdJL8OkKd4/koDyGNDNd7OPomDCEAaVPn22oZSVNcW&#10;ESB5vwBIXlEKcgt0BRI3ABBdgSSlSB2sfzaA/C985oP6ZgAgeub5YPxDh4cGEG1fUyO/DhDddEUx&#10;3Dl5D5muK6AQYGjQEJBox/Tj4tLSguq0vjbUVRcjJTJEFVHc4u+JNS72WO5IgDjYY56dPaaYW8F3&#10;ghl8qDx8TMzhbSoqhApk3AQCZBxseJM40Xx4A33n7Y47m79FxvFdyDu/DyVXDlGFHEHVjeOoCzmN&#10;xrsCkIsKIC20NpmKeP8St6+ggaqkPuo6GsS9FXUTPRE30Rd8A92XLqHtxBm07D+Opl1H0LL9KEdc&#10;J9C2nQ/HlkNo3n4YrTsPsz2I1t2H0c7r2g+eRMfRE+g8eRJ916/iyYMIPKaS6U2LRRetgw+3uMs6&#10;k6Uu1h2qiztUHLdp3KYCeZT9gBZFkGiQ6U69iw5RR3zgm+Ju4GHMddTeu6Km7949sg0rp/hikqMD&#10;Ahyd4e3gAl8nLyoLXwR6+rOlIiE4/Jzd4U+4+FKZBHh6YzKhoUqcECBTfQKUW2uW71SCxB+zfX2x&#10;kCpkpb831k0NwPlta9FYmIpPr3rw9u1TPhxv8OYtlcV7STB8g1e858TkuEzH1YBgAIFAY4jpwPgl&#10;NHQTQEnLB9QADQHJYB6I9h7/yLYjNg4t6fqCUvxPB8h//29fAOSvsaFw+GvMGBTDmZatTjXy40d8&#10;+vwa7Z21CLp5AQtmToOPoxvsrR1hZWmnAYQdnA6QERxFS+f3FUfUdtY22LR6OW6e2IOoK8eReuca&#10;su4HIz/2NgolmE6rIEDU2ulGCqSenY1MgW0uYuddmqsq3zZJyZDCbHbgaSouUp54G+V8FirvnEH1&#10;zSOouboX1YRF7dktaCYwOs5tQ4e0tM6z29B1fie6Lu5C9+W96Lp+EN18rvruXkJX2CV0hJ5D+00+&#10;G8EyE4uDs5T7ar0QmaYr1XRlRUOprNsu+SHlhcp1JdN4JReko1qWzRUTN1aBAR5UIaUGBUKT8u8y&#10;HVmSCAviIhATfAX7N2+As72Dgobx7CsxUR86QCRZ01QBxBJ2lvaYNmUmzp49h/zCPLR2NuP1BwHA&#10;L8EhJssHqKoMBIRx5V1jgOgQ+S0FIgDpEYA8akV7bzNaCJDG9lrUNZQRIMWGIoqDLixNfUj+RxKy&#10;8uINAJEAuuR/PDBA5L6CSEKSVOOVGMh/Uvf/r/38RYB8evsKbwgGHSBvDEH0L2HxJTykk9cg8JcB&#10;Yrz9JUyGwqNDHRPTwKHNxJLZWr0dLWr/UU8ryouz8eDGRRz7ejnWebviaxc7LHO0VQCZbWOLyQSG&#10;3wRzAzzYigoxs4CzBNLHjFcAseNozXXESFXq/eLqxUg+vB05Z/ag6NIBqpDDqORIqCboFB7eOYfG&#10;yEsKIG2ERdv9y2jiCOxh+DlK7IuooqSvCz6Hllvn0XLmKGp27ETx6nXIW/g1ihd+i4rF61GzZAsa&#10;l+9Ew/LtqF26GTVLN6JuxWbUr9yMxm+2oYFWt3oTKlauQ9Gyb1C0miO6vfv4sF3Fo6i76JEldvnA&#10;t8ZKZnwQ2uNvoSMlmKDQYiAynfdRjgDkAdWJFjzvIGgk0N+WGEx4COiuoSriEvL4sJ7btApz+b1N&#10;dHCAr50DPG0EIlQWrt4IdPdDgLPmuhJ4iAoR9THZi3Dx9tNaqpNpBMhM3ymYTQUyw38iZvr5YS5V&#10;yBI/L3w90RebZwZSIe5Cf3MlPiqASDCd8HhHaOjwoA1klLNzN55lpUPB2FWlA8RYiQw9p8ygQPRW&#10;N3GP/T2PtSsFkqPd/4SHgR+/AIixAhkuHiI2HCD+VhsOIsp++sjO5zW6eh4iLOwavl66SIHd0dZZ&#10;KRBLcxt2chYqiC4uLCnDIZ3fH78ayw5wLKYH+OHEro1q7frYG+eQyvfIvh+EguhQFFONVCQQIByF&#10;qmm8qVQfGdGol1lO+UnK7dMinTUBIiVD2koJEllqNjuRI/loQoTg4f1YH0tly4FJdSgV+439aLjy&#10;PZou7iBICBMqkuZTm9B2Zgvazm9Hx6Xv0XblADpucaB05yLaIm6g/UEIOmMj0JEai7b8VLQSALLs&#10;bGtVEcFRgrY6wkPWTa+roOIohaxn3ibuKin0KAAR9WGIg3RU5KJT3Fil+kysdFVBWFxXpckPkBER&#10;gqAzx7FoxjSMH0PQCjQIW2Xclum7AhCZwqvcVxMs1Gw3ywlWVH0OVCBzcfLESeTk83shQF6y0xcF&#10;Mhw8FEA+c/8HDl5kMgQhYgySvxogT7vQ09+OjsfGAJEFpMpRU1+CSgNA9BlYAwrEkAMiAEnNJDyG&#10;BYgokFgC5D9rD8Cv/Pw2QP7pf+Lj6+d4QzC8IUBEeRgrEGNw6KYDZDi3lPGxoecEHnoAXYPJl/DQ&#10;942Pi0nuh5Qw6e1qQWfrQ+SmxuPGkX3YOXs6vvV0xgonOyyxs8V8wmO6pTX8qDw8x5rAiyrEc4Kp&#10;monlbW4JD8LEaQxVCG8SmxHj4PjHkZg0fhz2zZ6C6D0bkXVyFwou7EUxVUj5taMKInWhZxRAmu5d&#10;Rjs74bboq9w/j9qwM6gIPYVCwibv5G7k7NmM5JVLEDdtOpImzkCK/2yk+c1Dut98ZPgtRu7EFSiY&#10;sgrFMwiWmatQufA7VC5ar6xk3jcomLkMOVMXITNwAdImzkXa9PnI/XYtqo4dQh0f/ppg/s5Qgivi&#10;Mppj+DmSb6IrPRi9WWGERyTtPvqyZN2QSHSnR6gAv6iP9qRgtBA4ApDysAtIvXRUua+muTjDn6Mw&#10;H1t7eNs6ERiEhBtViZs3fOzd4E/1MdmdQPHwwRQqjGm+AQoa030mYrrvREzx8sM07wDM8JtMgEzC&#10;TP8AzCFEFk0MwIpJflgXOBE7FvA7uHMTH55puSGvh6gK445/KAjk/BuqE2kHlInhvPF1ug2cp6mk&#10;QoNJ7oe4rj5IaZNP7/APHBX2JiejLTvPcP9rJj/DBdGN7f8sQD7hBwLk809v8Ki/Bfcib2HjmtX8&#10;3n3VlFILwsOCCsQYIKNGEiKiRLitVIilJdYtW4irR/Yg4uIxJARfREb4TeTfD0FR1G2UxWkKpIqd&#10;iTFAHuYmsvOVkiZSGytPW3+DJiVOGvLTUZedAlkTpIJqQdYur0uLRH1SKBqjqcojz6Hpzgk03TqI&#10;hquEyZU9aCRUWq7vQ1vQEbSGUG3wPuyIukW1cQ8d2UnoKpLYRTGhUUZolKKlmqqjupTgKEPHw0rN&#10;CJB2nuuolqV4izQFooyfrTKP8JCZWGwJkNaSLAUPWfdEU03xyI8OR/TNK9izYT3c7OwxSikOzeUn&#10;MZABkPD7kwrH48aaESCWak0QK1MbONg4Yf7cRTh86DDSMlLR1t2KF8o9xftsGHgo+8HYdICI/W0A&#10;6e3vGABIswEgD5srNIDUFqgM9KEA+aUCeWAEEC0OkkjlqQHkdygQ/NP/wOc3z/H6cQfBIUH0Prwx&#10;xEB006GhK5FBM55+q0/l1bbFBuMag/tqaq5qNZUxnOkA0RXKU17bTxXS3d6EBt5ACWFBOLnhW2ye&#10;5Itv3Ryx1MEKC+xsMJuyPdDcCt7847tQaThzlOEydrwCh4+FJTypTFzGmSoVYseHzHHkGHiPGYM1&#10;3m4I3fwNMk4IQPaj+PIBlF09ogBSG3pawaP5/hW0xVxHKzvvpgcXURd+FjWESHUIIXJuP7L3bULq&#10;mhXIWLoUhcu/QfmK9ahatom2BZVUHpWrvkfdmv1oXH8ID7/bj+ZNfJi2nlLWtOEQ6td8j9rV2/Fw&#10;1VbUUZmUr1yP7FXfIum7b5C+dzMKzh1Qwf0GfpbW+OtoJ0C6M0MIjju0uwRJpIqDyMyrrrS7WvCc&#10;D3VHcoghgH4NZbfP4c7+LVjq50n14Uh4UIHQvG24TWiIApno4jUAkEkc7QpAphpiI2LTaFOoQKTE&#10;e6C7F/f9CJEAzCJAZkvr5495VCKrJwWoNUNObVjLUWWBVuKEEJEyJ2+oRtR0WzUdV4tbSOdvDBYN&#10;INrsKx0OxueHmn5OX2hqqEnGuhRl/Af+vr4UI4DwP/1HB4gOh1+Dhm7DwWA4+2uuHRYgVENSD6v/&#10;aRtiYm5jC+/5af7+cLJzUu4rLQZiDinrLm4ssdGjTTiCNmFnSBXCDnKilycObl2PWycP4N7lM0gM&#10;vozsCEKEI/+SWClpMpgH8jAzZiCI3ihTYKlCZBGm5mJJzpN1QdgxF2SiMS+doElGbWY8arNiUZ8T&#10;i4a8ODRmR0HWTm+k6m3ks9IcdRWtymQW4xUq6OtqMNOaFIbWzGi0FCYTTnxvwqJNal7VygJRhESt&#10;rPNBE+Uh8KinyXEqknYBCMGhAUQKM2rKQxIJVcv3aymWbHRZ+0PiNkkojmfHyYHM1WMHMScwEBM4&#10;iBzBAaSKG/E7UgBRMNFLmZgo16Ap4WFhYg1bC3u4OrhjyaLlOHb0GDvdFLT3tOH52y8BolTHMCD5&#10;JEsqG+0bQ0QAYgyRXwNI54ACaVQurIamSuXGEoDoLiwtA/1LBZIhU3glC10gYgCIDhEBSFpGHP7r&#10;7wPI/xefqUBeP+rAm2ddWjB9YIquBg4dGJrq0PY1oAg89AC5pkoGOn0jFaHv/6Vj+vFnRuf61TFt&#10;am93WwMqCtJx99wxHFw6B5t83fCNiy0WOVhgrr2NWo1wIgHiMc4MruPN1HRdh1Gj1SwsLyoQWSNE&#10;jjuO1VxZTgSM26hRmG9nhfOrFyPp0Hbknd2LQgmmXxE31nFNgURcpOq4jDY+DG1xV9ESdwmNURfQ&#10;whFXd3wQOqJvojHoDOpPHUTtgb14uG8/2g4cQ8+B03h05BKenA7GswsReHH5AV7Snl2IxItL3L6a&#10;iBe0Zxfuo/9EKHoPXkHvgQvoPnAObQcJi2MnUHnqKBXIGbTdkxIQN9EWTyM8OtNuERq38Sj3Dvqy&#10;xSSQLqsd3uY5WsptAiSEKiQITXE3lfsqh6rqxOoFmO3shEACwtfOBd7WDvC0tIe7lSN8CQ4xT462&#10;vO2cMcnFU0FEgCHqYwZttv9kzKQKmeruoy00xRGxzMaaRZvhK0rFn63EQ3yxJnASdsyfjeTga3jL&#10;B0HqB4nf+I3MrlLGB4cPzytuv3j1TAOAQU0Yt/q2AEWHirHpAJFzUuJEK28iJvDQWq0y71sC5DV6&#10;kpIIkFzt9h8GID//vQaP4QAyXOf/19ivvVZgYbxtbKJAJDfk6YsO5W7YvX0jpgVoABEXlqgQUSAC&#10;ED0fZOxYc3aAZuwIx2OE5IWYWGLJnFk4/f1WBJ86jAdXTyM55BKyIm9wVB6skgt1gCgFkhWjsra1&#10;Cr2SjJdBkxE9QVKYiWYCRIdIgyzupMqepBI2Umoknee5nRuPJomlpEehIf0+2wdoSqNlRKGJgGri&#10;ewuYZO2OFuWmIigaqggLKaZYgU5xV9Ua3FYESCeViCxyJQCRBa8keK4AYjTzqq0sU1lLCT8jP3ND&#10;XgqqMxNQkhSjXFfhl05j8+plsLe2osoQd5UGD2OTY6Lkxo4xVd+rqYkVLEV98NnwdvfDyuWrce7s&#10;OWRmZygX1gsBiLhHjSBibMbQGIAHVbA6bwSQv0aBdD6WqbwtaO1uRFMHAdJMgDwsVVN5JQtdIDIY&#10;A0lWANEUCAGS8yVAxIWlAELl+bsB8k9STPHtU7x51I43T6hCnhAiTyR4LtAQWPwy/qGbpkB0N9Wg&#10;S0rv/HXTwWIMF33bGB5yTNr+Xi1g/kTFQNhSgUgMpJU3WHbCfVzbtx0H5k/DZi9nrCI8FtpbYLYk&#10;EFKBeEriIB8mF6oNW1nukwBxG29iAIgF3CaYwXmcCRyoPBxGj4HjiFEIGD8Ou2cG4sHuTcikCsmT&#10;dUIu7Uf5tcOoCT6B+rtnOPK/qADSToC00qTtTbiFx8m30cfRfnfUTXSEXETLpVNoPkOZfuo0uk6e&#10;Q9+Zq+i/dAevguLw/m4GLRuvb6fjXVg23kcU4c2dfLwKycDza3F4fC4MPacJh7PX0XnlBt/vFrrv&#10;h+IxR4lPUqkyFBxCVdxDQYPqQ+xRTpgCSHdmGLrS7/CaEHSkDLqvHkZfQ+nts4g6uh3rAn0ww8VF&#10;1bma7OoDfztXeFk5wMXCDp7WTvDhvrets1IlqqCim8RFvFVJkzkBgZgXMAXzJ05VeSKBru6Y6eWN&#10;uX6TMJPKRAAz3TcAgTwmtbWWsbPbNGs6ru/bhe6H5fgoyYV8WF4TGPrMlbfs0EWVPH/5TAOAARiD&#10;SYODANFBoW/rZnxevfaDrEYoeSZazsmnTx+VSZ2svxcXVhIVSNavKxAdHv+nACI2dP8H2mdp//Qe&#10;L9/0IomjxSMHd2AWoezi4AIbgl8AMo4jZQ0cZhinYCL7AhDDKJsdo7OtLTauWIILB3Yh+ORBRF0+&#10;gWRZNTBS6mTJuul3UJ0ciTp28vVUIVIPqzGPnbzEEKQzLpAOWeIJBAa3pSaVAEUC660leWgvzVMq&#10;U0yVay+lEijhOSoWBR2+h2y3UslIufiWigKlMNrrZRnaWnQ11qK7iduNNWhrqOHxKkKD4KDyUFZX&#10;ClWBVxSIwKNaUyDtFZKBnq2C5jJdt6k4jWAi8ArSUJOVSHhEIetBGGJuXsaR7Zvh7+6CcaPH4Y/8&#10;XsSGwkM3+S4FIOLCkiRCexlcefpj9YpvcPHCRRQUF3wBkL8FIgPn/iqA9BIg3ejr70RXvwaQtp4m&#10;NEsuiJrKSwVSV6gy0YsJkMJhXFjDKRDlwkqLJECoQNJ/N0D+JwHyBG/4Ad8oeHSpGVmSE/LiSaeC&#10;hm6iNKSVjl6AoUNF39fhoANCjklrbMbX6DYAHZ5/0tOORwaAPKU97m3Bo+4WdDbXoba8ENGhV3Fq&#10;3XLsmeaL9W62WGlvpdZCn25jrZavdRL3FG8Se6oMae0IEedxpgoergSJZKU7jxuvZaWPHE0bBZfR&#10;I7DMzQG31qxEyqFtyDm9C4WyWuGVfai4eQi1d44TIOeoAK6hI46dO62bo/q+xBA8Tg3Do5Rw9CSE&#10;ovPBDbTfuYiOoHPovHYGnRfPouP8BQKBsLkQimc3Y/HqThpe3E7BizupeH4nE/1BKei/GYdH1++j&#10;72oYHl8LQV8Q1cjdO+iKus3RMo9l3sPj7EgFiZ5s/q7cCPTlReBR3l0a4ZF7F91ZhIfMypK8kDRu&#10;p4Qq9dEYexPVhF/ejSM4u34J5vDfGejsgilUD4EyJdfRTakQd2tHeNm6wcfeA340b6oQP3sXXuOl&#10;kguneftgFuEwR2pjUW1Mc/NU64fINGBJRJzqLi4twkbcWx6SlOjOa32wYrI/di5bgKyoO3j3sgdv&#10;1UNCqf5O3Fl8iKSTp0qQzl/goMNAB4exGR/XgaGb8THZ/vhJyqRI7onEPmRbYPQWfxaApKahI7vA&#10;cP9rJj9DXVjDmXHn/9fa3/K6AYAYckKkffPhCfI5ojx7aj8WzJgGb2cPOBHyllQhAg1RHGPGmGOC&#10;iQ3GjtNiIioznR2juGfGjBoDfw8P7F63BpcJkRC+T8y1k0i/fQH592+iNDYElVQitamRBIiWC9KY&#10;SwUiBQyp+KVDbsgTo+rgvri0mmVmlri1yovYkbNTVxV1S9FdXaZMSrW3VRYZ1iUXK+V2qbbcbG2l&#10;Bo/GhwRHo1oHRKyrsQFdDQ/R2cBz4rYSiIg6EeVBcHRVSeyD8KkktAzZ5wIQidU0EVTqc0qMJjcF&#10;5WlxyIuOQHzIVVw8vA9zp07FBA4cR3xFZTZiAr8bma0m8JBZVzKLTeJHmo2hAhEXltQbs6IKcbBw&#10;QIBnANZ88x2uXLvGTpuAY38lAHlHRTEcRL6AhWH/y2PyOt6vHED9OkCkIq+UdO9CDwf3MhNLA0gd&#10;GtqqUdtcgYq6ApQSIEXDAkRcWHGDiYQylZeqUEGEAJFckJTUGPzX//p7APJP/ws/vHuKt0/atRgI&#10;ifeGskkA8pKtrkA0gGiwENMBokNCWh0iA0Cg6dDQW11tKEAYjuv7mtqQfA9ud4u1EibNtCZ0tlSj&#10;NCcJN45+j8NLZ2K7vzPWudhgtZMdFjrYYZKZKdwJBjs+LFaUqFYjxEbDmmZHqLhOMIWzVOMlWFwn&#10;TIDjWHFvUYFIgcWxoxBoNg6H50xH7PcbkHFiG/LP7ULxxe9RduMAam4fQ0PEWbQ8uKggIvDoSQhC&#10;b2IoHlF99KWEoZdKpDvuFjrvX0VX+EV03yE4gs6j7SrBc+Ec2s5cROeFG+i9ehu918PQfZ2d/o0I&#10;dF4PR/dNQiCEIAq9jcdht9EfGY7HvPkfcdT5KD0Sj3Pu41HuPYLiHnrz7qE7N5IQCeexu3hMEzXS&#10;lRmKjvQQ5b7q4mfppDpq5GetvX8F5WFnEHOK6mMGO3oXW0ymApHOP9DFHZOc3RUovGxd4OfoDX8n&#10;dv7OPrzGWykQcVVN9/GjuvBT5UtmevthJiEx3dUTU6lARIVI/SwFI1oATQLuokKmsNOa7+OFtbOm&#10;4Mqhneii5H7/pp9K4zleEiJS4kQrbzIID90EBHJsOMVhbHJelIvx/tD30dcUEfv5hzfoy8hER06h&#10;dv8bTH4UQP7CNN7hOn1jk07fuP1bzRggWp0sKrHPz1HfUIzLl45j4awZ7Mz84OHsCWtLe4znKFl3&#10;W5kQIGJj2fnpo2lJkPvjH0ez85yAGRMn4sDm9bh8aDfCzh5C/M3TyAq/iqKoW6iIC0E1BysCkTp2&#10;Nqoqb24SLZngSNXMoEBUTESq4lJttCl4lLKDr4AsEtVdx1Y6fnFBUWVIq9SErPfBjrejvpqqow5d&#10;TQRFcwO6m5vQ20JrbUYvt3sIlO7GOnQa3Fld9WV8Xw0gnaI6CA9VwkRiJwIPFTCn6iA41LK1hEdl&#10;RgLy4+4j6XYwbpw6htUL58Pa3JrAEBeVKDMDRAwwke9u1GhTwkMmI2hxpPH8Ts3GWxIg1nCkApnq&#10;NwVbNm3BzSAq+taHePz8EV6+e4G3RpAwtr8MELlf5d7+bYD0P+1VAOk2TOUVgDRJQcXWKtQ0lqO8&#10;Np8AyUFJVQ6KyrVSJjpAvshEl1wQBREppCg1scSFRYCkxf5+gHx+oymQl1Qfr/hhX1N5CDyUKXeW&#10;BgpRIDoodGhoYBncHwoK4+2h+7JtvD8IkFblvhKT7d4eWZ2sElnRwTi3ZRUOzp+ELZ62WO9KBeJo&#10;i5lWFvAaNw6OBIItVYUNAWL51ShlVjRHAkTVwxozDq5s3SeIEhGYECxUJW4m4+EzbhTWuDvh1ndL&#10;kXJkC3LO7kDBhV0ovboPVUFHUX/nNJoiz6Ej5go6Y6+jLymY4KBSSGGHzxF/f9odqoUgQuQ6lQOv&#10;ibyA9rvn0Bp6Gi3XT6Ll4km0XjiN1otn0HKJx68QRtepaG4ROqG30BV2C333qD6oOvpi7+BJSiSe&#10;ZN7H4yya1LnKikRXVjg6c8LRRXj0EBw9OQIPwiuL0CA82pODaFL08Raaoq+glspD4JF78wjOb1yC&#10;hT4OmOUt1XYJBtp0T3bybgIMD/jTAgiOiS4+hAGhQck+zYOgYGc13dsfsyT+QfUxk/vTCJVpfN0U&#10;qpDJCkJuCJC11GlSkFFiJjJza4qXF2Z5eWJVYAC2L5uNpLsSC+lUJU7e8OF7zc79jUzTNYBCh4Vx&#10;528c89ABoW8PNf11YkNdYNo+AfL5NQGSgfbcIu3+N5j8DAWIdOjG8NCP/ZYZA+SvhYh+rbFpCkRM&#10;A0h7Zw1u3TyHZQvnYbLvJPjy72Br46jcLOOoOkaOMlXqw8zMFiamtlpHOVJzzWij7TFqLfXZHIkf&#10;2LoR147uQ/iFY0gOPoecyGsojrqJingqkcQ7qBaISDVcCajLYlOESX12IiFCoLCTltwKFVTXAVJF&#10;SFBVdNN66mvQ01CD7ofV7PxpsupgA4Eh0BCjwugiOHpkpUFaL62vtUWDCFWIrE7YRQXSJbEPWTNd&#10;AYTwkHU/JGhO5SHwEHDIVGN9tpUoJEkWrMmKR1EiR9h3gxF09jTWr1wNZxsHjCQ8BBYjCApx743i&#10;9yUAEWiMGWNGCGtKTr63UbRxPGbK79aGKs/FzhWzps3Grp27cTc8DG3dLXj66omK3f12Hsgvt43t&#10;fxcgyoVFBVLTWEaAaApEAYQKpJAKROIgOkB0FSLw0E1WIRSACEhSqdR+1zReiAJ58xQv+5rx7HEb&#10;nj9qVxBR6kNAYnBTaSYA+VKFGENDb41tKCiGbks71IwVSB+/sEc9D9FQmYmIs3txYtVM7Jnqhk3u&#10;NvjW2QaLbKVkiRnBME7NurIfNQ62BIlARNSHqBDHMVILa3BWliQVuhIgbrLMrak5AWJCAI3GDLPx&#10;2DczAPd2r0HGSVEhO1B4YTfKrx9ETchxNEacUQDpir+O7uRb6EkJRg877H6O+B+nhXL/FrqTbqI7&#10;4TohcwVtDy6gha9pvn0STbdOoPnGcTRfP4GGa8fRdP00mtkhtN++go7wa4QOXxvL90sIRV8y1UhG&#10;BPqpPPpzH6A/L0pN1e2WOAfVR3ceFUgeIZIXgb4cyUi/g04Fjuu0G2gmxBoeXEJV+BkUhRxD4pkd&#10;2L1gIuZ6O1BBUCG4e2AG4TGbSkGgIKDQZlyx0/fww2RxW7l4IlBBwlu5saYQGrPYcU2VfScChw9V&#10;gIMLVYosPuUKHztxgVHqi7IRMBEggd4ECVXIIj9vQsQbhzcu5+gxB5/f9hMCfGAo4VWWuQTTjaCg&#10;d/iyrQNDP69vyzXG1+vb+jX6cd0UQNj+/PkNegQgeRpAjH/+lkTC34LA0HN/yYxfa2wSBxEF8unH&#10;l+xEmhEReQurli/G1ElT4O8zCXa2zgSIFQFiqTrE0WM4ajazg6Wlo+oQpTOUoLBMTf0DR91/+Gos&#10;TE0tlDvn8LbNuCXxkKvHkU61nBdxmRC5gdLomyiLC0Y1R6e16RJYj0I9Ox0JrtfnxKtOWlMhHP2X&#10;So5ICQFSQYVQzc6+lvCoRy8hoJaobWxALxVFbxOBQRN3VTdBIeDobmtBTxsHhwIPqo8eHlfXNNYT&#10;INUKHh11VDYDQXOtXInAo9kwy0pcVvJ51FrnVB41WXEoT72PrAchuHv5LDZ/vRouDq4YLS4qwkK+&#10;n1FUFiMJkdE0AYh8b+L+GzPGQn2PclzyQCSQbmZiBXtC2pNqfP6chTh48BASkxLR2cu+jp38K97D&#10;+kxCAcJfozp0k9cIPJR9/BIgUs79+at+tSaIDpAuQxBdANIi5Uzaa1DbVK5cWGU1eV8okKHFFAUg&#10;ugIRV5ZaVCpDK6ooCuS//JffmYn+6e0TPO9uZIfegpf9nSoO8ry/wwAQ48C57srSoGFsxiAxNgHC&#10;0H0x3WWlq45B436fqA9RIQRIVyNaHxYi/f51XNyyDEfn+2P3RGcCxB7L7awwy8oSAZZWBMQ45ZKy&#10;HaGBQ7NRhMlYDSACj9Hj4M5tT4LDXZTIODPCxFzVyXIbOwZ+o0dihaM1Ln+zAAmHNiDr9FbknduG&#10;kst7UB18FI3hp9EWdREdsVfRlXgDXUkCjCA8Sg7Bo9QQ9KQSAKlB6OXxnoQbCiLt0ZfQdv8i2qhI&#10;WsPPoSXsrLLWuxfREs5z96hWouX62+jm6K8nlaoiU2pZReJx3j08yruvXFeP86lCuN+bfx+9hQ/Q&#10;V3gPffmR6BX3VXooOvk72+KvoTXuGhqoPmrunUFJ6DHkXD+A+wfXYcsMT8z1cFIrD0738MQcX8ke&#10;l9wNCYAHqJwPmaIreR4BTu7wsXWCrwCCymSigxuB4YIAe1f4sfWzc4aPPFiW9vDm6E7g4S2Vj23s&#10;4O/iShhRkUj2upRJodKZ5eGGb6YEYNuiaUgMPY+3/a2EBh+W9zL6IgzUgzQIAN10WOhAMD42FBq6&#10;6ceN4aFMgMSH/adPr9GRnoa2XM2FZfzzt2aiSydvDAFjKPwtZgyNL8zgxvr00ys1EystIwbffrsS&#10;M2fMwsSAKbDn38KUamP8eCvVKY5iJ2hiag9ra2d1XEbX4poRJSIQ+RdUIv/yj2PYMZpjXuAUnNix&#10;GRHnDyE56AwyQ88i9+4FFPJ+LBGQxAahIjFMgUSboSUgkeVvqUbYWTdKcLxE3EmlaKuWeAVVB+Eh&#10;JiAQNSHWRzD0NdNamhUoumR9c4FHexsB0sZjrYSHDhBRIPWa+6q2TMU+ZMnaDlmFkAOPtvLsL+Ah&#10;M63qcpLUOh9VmbLO+QPkx4QiPuQSDm1bD28nRxXT+KPBVSXf0xiCVU00kJlqIwQWAg9RcTIl2kYB&#10;RLLQRYHINGkXPgu+fCYWL1yGc+fOITc/G13s516wo5eOX5XL+d8wY4AMVSDDAUQUiHEQfRAghQog&#10;EkRXuSDDAESHyIArS4LpBgWSkvp7ASIuLALkNeXRK0JDi4HIrCtxX2kxEGOA6NvS2RuD4S8BZOg5&#10;AcdjKgxjgAwARaruyvnOJrTWl6KQ/+DYmydx5tvZODDdDTt97bHezQ5LHWwxxcqKKsJMLV/rOHo8&#10;7HnD2FCuW/5xJNXHSG267lgByHi4shV4eI8zhbeJGTwID/dxVCBSbJEKxpMAmT5hLHZP8UXYthVI&#10;OboOOWc3o+jiDlTcPIiGu6fQSlWhA6Q7OYgKJISKgeqDbW8Kt2mPqEwesUPvTaQlBaMrgaCJD6aF&#10;8LW3CJabmvGYVPXtTiY0UiPxKI1AoElCoMQ9+lS8I4JKgzApeIBHhVHoK9LscRFBQgXSkx2mZl11&#10;EmQdhFZL7DXU8zNW3D2O/KCDSL+wCw8OrcfWad6Y4+KMmR7eCiCzqA4kniGuqVl8QKZQhUjl3SkS&#10;BKfikPiHL0Hh70ggcHuiTPG1cYIXwaHyRggYL2sHeFjJ7C17eFrZwt3KBp62dnydPQKcXeBLkPhJ&#10;vMXZSeWebJ47GdcPbkB3XRHeS3a6JBeqh0jyQgYhoUNgKDx0G+74cNeJ6e+ltz9+fIXO9HS06QpE&#10;91/x528FiA4A423dBABDj/2a/QIcuglAfn6Pz3+SrP0+lFZkYdu2DZg3bwGmTp0JRwLdgopjwgRr&#10;gkL8+ObctoWVlQusrZwNbhltRC2zsf5A+5dUIRITseBzsGLWDFw7vB0xV44iNegkMkJPITvsHPIj&#10;LqHo/jWUcGBTHh+KyqQwlWxYwxFrTYasFyLFFtPQWCRB9BK0VlWirZaqoU5zUQ0AROBBaCgXFaHR&#10;R1h007oIjp6OdvS2txMs7QaANKrXiftKYh+iOtqqJOuc8DAEywUejQaXldTFks9RmRpDcMgqg1HI&#10;i72D9PCrCLtwFCvnTIP5aIJTAuVKaZgQEJbqu5ownt/XSDPChd8ZASLwMDGx4/dljdGjzJT6kERC&#10;Kw6QPPlcTJ0yE1+vXoubN2+ioqYcfZLqIOqDgxEpkfNrKuO3bBAg2iwsgYeYwOPXXFiDCuThAEAq&#10;64cApEybyjtcHEQBRNxYAwCJpMX8foB8ekM51teKN4TAG37YN1Qhb6g8XtNeGoDxQpSIcmEZA0UL&#10;mg9VIF/CRY5pSYTGyYQKFDSZaaXHO/T9/q4WPOpqRltTBSr4RWTFBCPk2HYcnD8RO/0csNHDBqtd&#10;bDHXzhr+5hbKDeVKIDhRSciytfY0cWPZjRzNfSqTcePhKK4rE1P4UsL7T7CAr4klAWKqSr27ESgC&#10;GLexoxEwbiS+drbBhWXTEbdnFdKPrUXuuc0ovrYHVRzRN0aeRZu4sZJEgYgFUTmEEhSER2oo4XGb&#10;IAjFY6qRRwIUmaWVdgePMwiITEJBih6mG0BBGSmlR5TxuIDjUdYD9OcQELkEhgTN1YwrKpACWiFf&#10;XxSDx8WxeFIYrZRJT+ZddPF3dhJU7XE30ETFU3vvLMpuH0H21e+RemEnoo5sxqZAPgj29mr2lATR&#10;A13cDGXbDXEOWiDPBbhIYFxzYfnYO8PbzlWVOvGzowohRGSKr4cV1YeFA4HC89aO8LCwg7u5NTws&#10;bZUby8/eiQBxh78rIeTszPdywgxXe6yc5IFTG1egiiPpt8+7+ODwoSFEVOFEGYlxW1wCg+4rzbTt&#10;QUDo20NBo5SG4digaaM88VULpP7MB7YzKxNt+YMxEP3nLwFEOnvjVt8easMdNz4mcDA+9wtwfGEf&#10;+JnYQX1+hodNZThybC+WLVuCRQsXw8XFA5bs5CTuMXqs5pYZP9aKI2dHWFm4wZSdooy0JSisamRR&#10;gajKs1QhX/1hFHw4oDi+Yw0iL+xD8s1jSAs+ifSQM8i+fRZ5VMcFkVdRSDVSQjVSTnVcmRKOKnY6&#10;VelRqJUgu+SElBSgpaxMQaS9toadfx1ViLivJKZBeLQYXFQGkPS0CEAIkrZ2WodSIeLWEpeXuK4k&#10;+1zKlEi5kpayPMjqgzI1V493aMvsJqMyPQ6lKVEoTryHwvgI5EYJPG4gPewK7pw5hLkTfTFOzbDS&#10;1IeoDIGrubnEjWwJEHMFEDluamqnTT4gNMSlNXaMQMWcELbHlMnTsXTJcmzYsBHhkZFo6WjB8zfP&#10;VKf/noORD59fD0Dht9xVwx0zBoiuQHSADCiQZ714xL5XXFjG9bAkF0SC6JX1RSiv1QAiLiw9G11X&#10;IRIDMXZjKVMuLFkXXab0xuA//+ffsaStBpCnBoBQfRAEr6gAXrOzf93fTVViiH+Qus/YCiR0YOjQ&#10;0G0QGsYmx7VFoAQcmlFxCCioQJ6Ky0oWj6KpabsCj3bK3NZ6VHLUkZdyT/lpD6+aiy0BbthA5bHa&#10;2Qrz7Mwx2cIUXqamBoCYEiDjYTd2DOxlNtZogkNMlrKVGVdsJWAu5d0nmlipSr1ehliIK0djAhAX&#10;XuMzdhQW25ph/1R33F0/F0n7ViDz1HrkX9qF0lsHURdOFRJzCZ0S5yBAulOoQpJuU32EKoD0pd5G&#10;HwHyKD2E0AhFf2Y4nubcw7P8GDzNj8OzwgRaEreT8KwgEf15cXjC4/0FMejPj8aTvBjuR6M/N4r7&#10;DwgSgiWHCiRfVIgoj1hlT3i91L/qVgAJpfq4hVYqo4f3zqHy9jHkX92DtHNbkX1lD6KPbsX6yVQW&#10;NnYIdBJF4YyJDk6Ywg5IZmJNcZYZVV487gpfW0eCQuIbGixkdpabpQNcaT7c9hWgWFN9WDnxWmel&#10;UgQiokY8bWh8vZ9ksbt7q7pN/m6umOzujKnujljk54Zdy2Yj9voZPGmvw4f3UiNLEgrfQ7LT38g2&#10;O3kNHHo7CIqhpoNkKEC+NP1B1ezvCKmO7Ey0GgFEh8jfChBjCBjbb50TGw4UxtN2B2zgHFXIj2/Q&#10;09eEqzfPYPmKhVi2fAl8qCBt7ag2qAilrLsAZCwBMmGCHTtFR9XKvpqlJdnXXxlyH74ajT/8y1Fw&#10;oHrfu2E5ws99j8TrhwiRE0gJOo2M4NPIun0OuYRI/r3LyH8g+SJBKE0IRXmSgETWUZelb5NVkmFz&#10;SaFSIi1V5YRIFTpra5UaUSARt5TENkSRqFhHC5/tZnQRJB0ETBfhoQLnD2tUFnorFYcq4ijgkDwS&#10;gkMSFRvykvn7ElGTmYDy1GgUJdxDfmwYsh8EISPiJuFxC1n3g5D74BbunD2A6T4eGDPCMDVXxTms&#10;1XdiZeWGseOslPIQF5a4rSwsCBVTG4whQAS446jcJA9EJiksWLAE69etx/Zt2xCflEQl0EvVLAMd&#10;woMKRAomChD+VhUi96UMmN4aAUR3X/0SIKJAhgKkTgXRdReWxEB0BWKcka4rEM2FZYiFcAAgAJG1&#10;0ZMI4f/0n/694QkY/uevAshrlUhIgFCByPZrqg2VkW6AhILF40GloQNDP6cDw/icbr9wURn2ZdVB&#10;KZQolXYfddK6ODJpb0RnSwMaeDOVcrSRdPcmTm5Yje8C3LGSymCxjTnm2phhqqUJ/MzMVHkSAYjL&#10;eIEEVceYMVoCIUdcAhC70aNVMqHMwHInKAQgAaZW8B1vDk+Jg4zXXFyOvNaJr/UcPQJzLcZju78j&#10;Li72x4NtC5By+GuqkK0ouboP1VQhzeLGitfcWL3JQWo2Vl8awUF49BIiYo/Sb+Ox1KnKCicUoggL&#10;AUUinhYk4wn/sP2FKVQRSQRBIoEiFo+nhXKNgITwyCNE2D4ifPpyJOeDCkb2CwmOgmgev094hKOD&#10;v7ctSYNH0/0LqL19nGppL9LPbkHm+W0ouHGQCmQLvpvog8m29giwdyEc2PHLtp0T/KkY/Nnxy7aP&#10;tR08zWzgTUXhY+VAMDipDHU3mitHugISD4EFlYevPRWGozuVhgf8HN3gS/NxJIAEHuIGk8q97lK5&#10;l4rGyx1TvVywwM8dWxfMwJV9W1DNDuHD28d8iF4QIHoHL8F0bdaVBgkBhwYCY3DocBi8bniTa9QD&#10;y4dVHlhZAOjvRIHkZqG1oFi7/9X/tR9jgAyXSCid/9B2OPutczowhtoX4PiFvcPnn96yY+lDUmoU&#10;tm5bh+USTJ86Dc5Uig787k14TwsoBBjjxtkQHvbsHG3ZGVqx8xSAmGrB9JFj8IevRimAWHLQtfXr&#10;BYg4v5fwOIzUIAHIKaTfohIhRDIIkay7F5F77xo75usojL6F4rhgBZKy5AiqAAmsS7Z6FpVIHprL&#10;ZJptKTqrKtBeLYqkCh111co6G+po9egkLAbsocQ7BDZVvJ7wqChAIweNUkK+QQLkalpuslI7si5J&#10;Rep9Ko67Ks6RTVCkR1xDWvhVBY6CuHCei0BBbAhCTu3DFE83jBYFIrOqCIUxY6wIChcqNhelOgQg&#10;o0fLrDVHqhIH5drS1JqZipVIFroDn5VVq77Gpk0bsX//AXbE2Xj8oh/vDKVIxPRAuQ4Q433j40NN&#10;7ncFEAWRL+MfwwKkfxAgrd0ylbcW1Q0lVCAFairvgAIxwMMYILoKUSAhRNIJf4GHKJHE5Ae/EyD4&#10;n8qF9eaxAITQIEDe8gO/eUp4UHEMzMISUNCMg+jS6vsChN+Ch1rXg60OEDn3uNtgaglbOdeOvs4m&#10;1NeXoYw3UkbSA1w7sR9rZ0zCUhd7zLOxxDRzU0wyJQgmTDAUSpQYhgkhMAr2hIUtYWEjrqtRBAJN&#10;ZZvzuAsB4jnelMqDADGzVK03X+dpQvUx1gR2cu2Y0XAjQKabjcVWfyecnueFoK8DEbdnqaZCLuxA&#10;+Y39eHj3FNqoQjrirxEiN6lCgtGXrimQHnboYr2ZUl7krpo9JbOo+qksHvMP+SgvCWr9dP5h+/IT&#10;CBJChPY4N5YqJJ4Wx+sICGVUHHlUIXn3+Pr7bEWVaMdlWm9nBuGRGoRmwqw56iIawk+j4sYB5Jzd&#10;iqxz21B8fR+Kbx3GvQObsNrXE36WtlQVBIa9qAcH+BEcflQOPjzuaWENT3MrAtkK3ubcN7eBu4U9&#10;geEET45y3W2c4EFweFB1eEsw3dFDtf4uXvCnevFlR+bH1l/gIfWyfCdioo9U7/XBFG9JMnTBTE9n&#10;fDczEOe2r0Nq5HXeO82ExzOaoTaWgohAQXdNyYP269V3hx4bztQqhfLe8tDygf87QqRLAFI4DED+&#10;7/+Gn/5CJrpuQ8Ew9Nxw1/0aOIy3v7CfeOwnbVsA8oaKraG5AleunVPB9EWLFsLTyw/uHj6wofIT&#10;H//48dYYP0EC6xIbIUDGWaugsZq2OsoEf2Cn+gelQEbDhOp7zZKZVCB7kBFyHJm3TyLt9hm25xQ8&#10;0u+cVzO0Mu5eQlbEFULkBvKjbqpFnYribxMiokTiCBFZMlZW/pMS6lJepBCt5UVoqyhSbWtFsVbb&#10;qqYCbbUSL5GaV1LfipAhOCQzvak0D41UHA8L0lHPZ0TURm12vHJ3VqRFqQWw8qKDkcP7JoPQkFhH&#10;1n1+lvg7auZVRXosytMeoCQxDDeP70aAqyNGEx6SlT9axYbsYGPjATOqEIHsmNGaS0viRWZm9vye&#10;LAbcVzI12pwDKSeCec2atdi2bSvOXzyPsupyPH/zXN1HGjwIDCmUaIDEUHAMZzpABhTI+18G0IeN&#10;gRAggzOxtHImAhDjWVjFFVlKhegurKFxkAElkqm5scQSku7/XoD8D6VA3jzuwFsppEh4SGHFV0bT&#10;d4cDhvG+DgodHjogxPplESja00eSOEiTlvakj8pDKRAqD0kY7GrGox5K3PY6NNQXo6QwFXeunsW2&#10;lYuwwMMNc+3tMcPKEv6mssaHBME1cEh+h5rCK66r0aM0xUEFItN1ZWaW09ixcOW2B1WGNxWIP9WK&#10;1Mvyo3Lxkum75mZwJ0ykvIkj38eNr59iMg6b/JxwbqEfrq0IQNj6GUg+uAq5Zzah+PIuVAUfVrEQ&#10;KWfSmXADXcm3CJEQdKeGoEctNUuAZN1Fb044O31JAhSjesiNRi9B0Zsbg768WBqhUkCIFCWzTTRY&#10;EhUG4SLnxJVFE4j0U3XItri2Hsm65xl3CY9gtCZdR0vsZTREnEFN8BEUEHI5Zzaj+OoeVIYcQREB&#10;Er53PZZTBXiaW8Pd2h4+7Gx87MXtRKVB87Kw4ndARWZGgPAaN1OamTWB4Uhl4UFl4Q43bnsQJG4S&#10;8yBE5JhAxdPBFd6Sze7iAU+qDy+2fuzQJhMggbTJBEqgpxcmu7liOiGyxM8Tx9avRMzNU+hsKsb7&#10;d08MANEfKIGIdP6aC2s4gOgKxPjY0HNa3ofEUqQ8CtUHH/a3n17j5w8v0ZmX/QVABlxY/38AiLF9&#10;CRCBhwaQz396z45KIPiCI9JO3HsQim3bN3B0vALehPTESdMwafJ0mJgTGCaSB0L1YcJRtYk9xqqZ&#10;R+bKjfMVTabzytrff/jDWIwdNRbL5gbizpndyAw5gdzws8iKvMBO+jJVx1W2V5EZfgnpty8SLLIo&#10;1RVkR15DDs8JSApjQ9XqhhVURTUESV12kpri21okcQtxQWklT5RCKc5Fs5Q8qRB3VyGaygrUvspo&#10;V9fIqoES35DgeBzBEU0oPFBKR2CVSXCkhl1G5t0ryLp3nUqDKojgqOGIuo4DMgUcdo4VqZG4cmgb&#10;70mCkwAZIy6pMRawsnSFjbU7zEwcMYEKTVSIBM5FgZjwOxOAyKSD8WzNTWyU+8qLKvqbr7/Blq2b&#10;ERIWwk67Ba/kXv38egAcHz/zbzMEEkOLJxqbMUAGVMgwLqzBTPThANKkCir+FkAEHvpMLGMVIgDJ&#10;yIohRKKVJfNv95/+038wPAHD//xFBfLDu2eEhmSi9+LNsx4VRDeuxKsSCQUYNB0qutrQTQeGMTxk&#10;W0DxhNJLB8fTvlYeE6i0EBhSol3Awe3eJvT1NKCvS+RtGXLiI3Fqx0Ys9/fFInZKc+2cMc3KRpUr&#10;kXpX7hMIECoQN8LBjSMpiV8ILBxojoSJxDbkmMDDi8rDh4DwYyc52dIGkzja9jEzh4+Ch6ZAnCnx&#10;ncYIbMZg4oRxWOdpj/OLJyJoVSBurZ6IB9vmI+PIWuSf34aya3tVeZPmqAvoSLiuckK6UoLQIUaI&#10;dBIivVnh6JUChzkR6Mlimy1TbqXs+j3lfpI1yx9LnIOK4xGVyOMCgUiKskf8gz/i8f58US0Ehli+&#10;BNaj1FK13WlhaOPvakq8jqY4wuP+OVSFHEXR5d3IPrOR7Q7U3D6K2vCTKA46grsHNqjVAt0IThcr&#10;B3b8fDgIEJk55UF4uJlrMSQ3QtXVxBIuEyzgZmHDa5yVshBz5Wsc2UHZ8bwDAeNiaQ97jtIcLe0U&#10;XHSAeDgRJm5e8HPzRoAYFYpU7Z3i5o5phMh8TzfsWjoHERcOoqowAW9f9ymAaPDQQKLNrRcgaC4s&#10;HQzSCkx006Eh28MBRQOJ9rAqBUKA/FlmYREgbUUl6v7/X+oZ0H7+dwEy9Ji+PfQ6MQGF3urQMIbH&#10;55/eD5gOkA8/8N/Azy4q5O2HpyiryMax4/uwceM6BE6ZioCJU7Bq9VoETJ5BiNjT2EmaOmA8R9Zj&#10;J9hgFDtGSaD7AztUDSBS4mQcRn81Cgum+yH09E6lQPIjziP/wRXkRV1Ta4/nR99EHlVHTsQ1QoQg&#10;uXOJHfhlZBkUidTSyrt/C4XRIShNCEd58n21VkgV1UC1VOrNFhVBIGRqVpedioe5VBi5BEWOzKRK&#10;ZatNxZUEQE1tEBqp95SrKi8mRIEj5c5FpNy+wN95jdAKQbnEYGTtdsKmPj8FD2Vmlri82GGWpUTg&#10;3J6NHOxYUk1oSYJmBIQd1Ye1pTsszJxgMt5WqRCJf4gyEYCIehs7llAhcO2tneHi7IFJkyZjxcqV&#10;2PX9LiQkJ6Dv6SO8oYIdVCACheEBYgwR430dIOq+VGqb72eoh6WrEB0gxkH07v7BRaUEIJJIWPWw&#10;eAAgKpnQMBPrtwCSqQASS4tWlpwa/fsAIo/QZ5FQ/IBvOLp5RZOpvFKNV3dfvSQBX1CVaNaF5wbV&#10;MRQeuskxBQ8FE2k1gDx5JEmCLXhMpdHb1Yjujgb0sO3nF/PkEUHSWYv2+gIUUxrfOrwbm2ZPw3JP&#10;Tyxx9cBsAmQSO38fCwt4mkrHLzkcJnAdQ9VAFaIyy8dLyRIBgpYw6DZeZlhNgBdB42duicnsMKfa&#10;2Kv38WXH6UmIqAx1USuEjGSsO48ZTaUyCqtc7XB20WTcWTMLoWumIXhNIKJ2LkLmMUJExUP2oJoQ&#10;aYq5hDaqkI6UW+iUTPCUYELktiqp3p0Wjp4MWiYhkhmO7vS73KcyyaTxuKxj/jhH4hnitkokMFII&#10;lFSlRPry4pVi6aP6EOsheFQ2Ot+3VWpcxV3Dw+jLqL9HeEjcg58n4+Qm5b6qDD6IursnUUOAFAYd&#10;xt2DG7HM3wuu5jYEiKYiPCXxz4YwsbCFq1QpNqcKM7WEIx8kZ47A1EwrWye42zrAldBxNLOFvYkV&#10;7CjvxWTbnipFoOJiZQ8vqhAxbyd3VavJk9s+Dm7w4/4kCdS7u2OqiwvmUE2unx2I0JPfozA1As8e&#10;N/NBeqngocU/BAjs7A1A0BWFbkMhIfZLgBgeTEM7CJC3BMjrLwDyay4sHQrGJh2/8bZuv7avtzo0&#10;jE0HyK/BQweItGq6KCEi17z/9JIj0w7cCbuOHTs2Y+3aNZgyZQaWLfsamzbvgrffNFjbecLcwgmm&#10;VCITTJ0weqwNAWJBgJjgX44wUQmFf/hqDEZ9NRrTeV9cP7oZaVSreZHnUBB1FQXR7KhjxFUly+AG&#10;sQ1G9r0byCA8MqkCMhRMLiAjjKqEbTYtl8qkgLApjJbrtdcUxd1GcfxdlMRTRcRFsJX12O+rddnL&#10;9LXZE+6ikNcJLHKjgpDz4BZy7vN3Ufkkh55Dcsg5pPF35lLxlCaFozKdakdUR14y6mVWVjHVS0kO&#10;mkqyCJEkguc2jm//lvc4FYWUJCEQrHnP21J9WCmAOMNknCXGExZjVe6HnQKJbI/htVa8l709/eDJ&#10;wc+M6TOwctVKHD11HKWVpXjx6qm6l/Ry7Fpl3S/hMRQY+ra+LzYAEIMK0ZXIa6kR94YA4e959lKL&#10;gYgK0QCi1cLSXVj1LZWorBeASBBdstFlaVstkG7swhKIfAkQGhVeRlYUMrJjkZoej//0n38nQGSt&#10;hldSTPFpmwLISwJEss519aHqYT3pwHOagobBhWVsxgARcEisQ8GEAHlKaIj76gkhIvB4wv2+zofo&#10;7azH464GdDVXorkiD8VJEYi7cRLX927E3sWz8a2fJ1Z4umOekwtm2DthorUt/KyoHiws4U3z4KhZ&#10;FIaUa5eZVKI6PAgLKVeiA0TKlsiqhH6W1phEBTNJ1kuXyrx67ggBJDO0nAgjx7ECkXHwoApZ7GSD&#10;kwsm4s46jpa3zEfoxlkI+W4qoncQIsfXIVdiDFQi1XdPoT76KloIkfbEm+gkQKSUelcqAZJ8F11q&#10;CdowwkQDiqzXoYFE4BJBRfGAEKHaoAx/wodCxUgUPOKoUqLQk3sf3YRHJyHUzvdpTggyrDB4GTV8&#10;4CsJj6Kr+5B1ZiuyTm1BuWGmWN29s6gWgIgL69AWrJg4kZBwhZOFNzt8N3jYusCdIy1XCwc4mRIC&#10;BIGjlK7mw+Rs5qAKK8oMLFcqDCeekyC6Uh1SnVRMgoxsHUys4WxhpyAjMRIve1d4Exzuts6a0iGo&#10;Jjm7qsz3aS5umOXuhpWBfji9Yy3S799EW2MpFchTSnhtBpYsIvXmnYzO9Km8g0pjOBseKgZoGJt6&#10;YN/iZz6oXbm/HyBDTT9nDAl9fyhAjOFhbDpIBkzcVwSIuEs+/SiBdNmWzus5aupKcPjwXhw7dgRf&#10;f/0dpk6djy3b9+ObTbsxaeZSuPtMhZnMLjJ3wXhTZ4waY0WImOOPI00MlWjHYAQBIhVqz+9fh6Sg&#10;gwaAXENR7A0aARIrS+CGID8uFHlsc6LZud+7iaxwQoTwyGAHnx58Cmm3jiM96DjSgo9RyWj5JBmh&#10;p5F5+wyy7pwnYC4iK+wScvgasWweU3EWXpMecgopfG1S0AnC4hRSQ88SZmeQGnKawCKYHtxEkZSc&#10;T7uP6ux4GlWNqI4iqo6SbDSVSS5KPtsc1OfFEVRBOLhxBRWzFUzHW1N92MNWAGLlCksLN0wwkViR&#10;tXJXSXxI4iBicsyEitpLkmmnz4SnhzdmzZyFb9d8gwtXL6KpvUl18tLxq9iHAQbGQDA+JmYMj+Eg&#10;ot+bOkBkFuKrN8/x8rUGER0gj5/2oOdxpwaQRy1qFlZdcwUViATRi1FeW0SA5KO0iirkF+uCCECM&#10;VAgBkkVLzyRAqERSUuPxH//j75jGqwDylh/6cSteP6E9FfeV5Hto4HgpuR8KIJ3KVKY4AWEMDk1p&#10;fKlCxOS8yiqn9Yvbiv/4/r5mqpEWPO9twtPWKjSXZCAt/Doizx7E1e1rcHL1XOyfNwnbp/io1QYX&#10;Odljlp0DAtVsIdtBI0y8RUUQDrJcraw6KPDQ3FumKj6iAKIC5Wbw4nXe4rYSXz+BI4BxHD0WDjJj&#10;a8xYtV66QMSJKkay0ufYWeDwXD+ErJuNqN3LELdvFSK3zsft9TMRt2clMk5sQvbZbSi6th9VYWfQ&#10;SDXQnHANbUk3qUJC0Jl6hyCRRZ1uU51ImXUBRwS6CQ1ZcraX4OiTdcxzYtGfk0CIJOFRdgKPx6I3&#10;O4bwiEZvzn30ZN9DF1/TRng0xgehjiPE6nsXUBV+FqWhR1FIiAk8Mk9vQSk/y8Pw02h6cIGf57xS&#10;IEVBx3Dv6G58M20OPK0nwdFyGuzN/eFo7QVnG3dCwYXwcCIgHAkODSJOpnZwIVjkmIuFBg6Jezgb&#10;AOJoAIejBBrNbRVAxETZCEgkNuLG1k1Gc4TIREcXTOcDOcPNQwFksZ8Hdi2fg8jLx1FekIKXL3sN&#10;fmB5iPgwvaXaeE+AECSSIzIUEroaERPADIXMF+CgyVRLbZsKhA9rR07mAECMCfKXXFg6FIazXzv3&#10;a8AYDiZDAaIrkaH26Sf5975AVHQEjp04hpNnLiJw2nxMnLYYm/adwYZ95/DN1kMImLoIVg5+MLF0&#10;w+hxNipTXSrP6jkhAhAvJzuc+f5bJHHgkUuA5EdLfOEGjR13QigKE++gIIEWf5sgCaFSuMlO/RpV&#10;Ai3iErLvCghOIoUDlbgrexB7cReiz+1AzPntiOEgK+bcdsSe34G48zsRf2GnatXx89u04xd3I/7S&#10;HiTdOIS02yeRHXER+VHXqVxCVEC8LCUSVZmxqOUzUpufiroCqo6iTDRJYmF5Hlor89XU36ZSKpD8&#10;BCqm69j9zQK429nAzcUXTg7+sOa/XwBiQTU2foIDxpo4YLSabCDFJ+3ULCxzcw6SXDyxdOkqzJg5&#10;F97efpi/YD7WbViH6Nj77MgfG+4lAcUgCHQY6AAx3v41eOjX6fenMUBEhQwCROIgjzSA9GsAaefg&#10;u5mDbwGINgurWCmQEgNA9OVt9aKKw7qxqOBEgWRSgcQnPMC///f/H8MTMPzPb8dA/smgQAiQN09E&#10;hXQQIKI8+pS7SlSIJBG+fKbVxxIw6ADRg+k6SPRzOjzkvMRAxEWlwCH1tvoa8bitGo2UWFlhVxB8&#10;aDuOfrMI388NxI5JHtjh54Rtvg7Y7OOMr10cMNfGGlOoOiZa28GXra+1NfxsbOBjKRno5spkrQ9Z&#10;slZMgKIDRJSIKp7IbTkmiYQCGbexUliR0KDakGq8ojpkvXQnAkdKvbuMHYtpVqbYM8sbQVQgUQRG&#10;ClVHxskNiNmzAne3LEDM3lVIP75BQaTw6n5Uh53Ew6jzaIy5RJDIioGECAHSyY6/i8pDrCM1HJ0K&#10;IgQDRwC9WdGESCy3Y3kslqCIJmTu81peQ+CISukUl5UsF6rDI+ICysNOozjkKHKv7kHmWcLjzBal&#10;huqphprvy0JXFwmQC6iJOIViju4enNyP9XOWwdt+FlzsFsPBei4l/WTY2wbA2dYfztbeBIHTABA0&#10;d5UNWzvVitKQ4woaNCdCRmDjzGMKHAILwkO2lUuLqsXd0hYeBIivnZOaNjzN1RMz3TwJEHcs8vHA&#10;hlmTcXn/ZqTH3cHjR818gJ7TxJUlkl5bx0MWgtKSDDUwDKdG9GPGUNHcAhowBuIp8qCy/TsBSLYR&#10;QIx+/t8CiMDAGBQ6PHQzBojeDmt6QF2m9fK67r5OnL98CVduhuLgiYtwC5iFwIXrsO/CPRy5EoM1&#10;207BxWc+TPh3HmvhgbET7DnyNsdoqY81YiwBMgbu9lY4sWMVEm8eRE7keXbAtwiPWyiMC0YRO/Ci&#10;pLsoSg5HYVIYQXIbBQIRKhO5RsEm+hryH1wifM4iM/QYkq/vQ9wlAuTcZkSfXo8Hp9YZbD2izmyi&#10;bUHsha1IvLqLyuWQgk92+DnkPbiqoFHG31WeJsmK0Wrqbq0EyCXzXILssqRuSQ4aqTqaK/LRIjkj&#10;VYRHRR6PywqEcciKvISNS6bBydICU6bMxZIVO+HhtwRmVj4wpfoQRSIQmUCImIiLj601B1IOjrwv&#10;Fy7FuvWbEDhlBubMm49v167B3v37UFtfpTp2Yzj8munX/NZ1+vmhANFcWIMKRI+DaADR6mEJQDQF&#10;UjkAkIq6Is2NZQCIrkIEIMO5sUR5iALJyolTg5B/9+/+neEJGP7ntwHyv2Qa73O85od7/6yDAOmk&#10;GpEaWASIwEOZwINA6NdKlhibDg4dGjpENLDw/KMOpTyeESJPux+iuTQD6Xeu4tLO77BrfiDWBLhi&#10;uastVjhaYpWdOda72mGzpxM20JY722GWtSUCCAUfCxsCxEZzYVnK4lCDoNBtKDjERGkok325jtcI&#10;OGSmlr0BIBIDkfiH1NJyGDUWzjw30WwcNge64sZ3sxGxezmSCYtcjqpyZdR04BuE71hMVbKaENmo&#10;IJJ/+XuVaFgVdhy1984pN1MLO31ZVraNKqRdlphNuUuLoCKhqkh5QFBo1pF8j9eEo5WjPblOrm9N&#10;DEVrgiwNegM19y4rq4w4jzKO0or4sOdd/R4ZkuvBh7KQ2/WERTPh1Rp3he1lNERf0gASfBSxp/dj&#10;8/xl7Mynw81+CZwdlsPefgEc7OfD1XEenGwDYW/mCjvCQbmlCBLNRWULuwmD7iqlTniNC+Hhak6V&#10;Yi4QsYG7tagNBwKE8KA5y0wumRrM4xpAXDFFlX/3VIUc53t64NuJfjixfjWibp1De2OZKvP+lveh&#10;SihUQBAFMqguNDAMtnJ8EBg6TAahIiDSz4u9Va/VACIurPbiUu3+V//Xfv77fydA2KH/FkDEjLeH&#10;mn5OWv31OgCGg4eYDpDh4PF5wHjOMKX3o0BE1Ahh19LZhqSsHJQ9bEVoVDJWbD6MXeejsetiMhZu&#10;vACPGZvhOPFbWHksgJmtH8wsOAofJxnXBMiI0exoTXFw0xIkiAK5f0kBopBqo4j3YjHhUZxyHyVp&#10;USjmfVpMNVCYJIqEIIkPJUQk/yIIhVQrhQokFxVIcqh8c+4cQ3boYWTfPoys0CPIun0EOXdPIi/i&#10;HAo5yCmKvYpS3uNlKQRG6j1UEBhVEnDPTUG15H7kGdRGMZUFofGwLA+NMt23shDN1Zo1UX2IPSzj&#10;+SJeT+Weeucsvp7tD8vx4+HrNxPb9t2gIguFvc8yjDfzgKWZI0wJEHNzN0wwc4GljRfcfaZTwc3D&#10;lq07sXjxcsyeuxDbd3+PrTt3IiziLl68fKomegyFwlBVIabDQb/219SHbkMViA4QMeNcEAGIHkQf&#10;VCClRm4sWVgqb1iAiH0xnVcBJFoB5P6DuwTIvzU8AcP//AUFIgtKkXxUIO+etuOdLGtLxSGrDYor&#10;S1XgNbiwBCC6shDTIDGoQH6xLTB5REXyqA39HQ2oyE7EnVP7cGjFXKyf6I4V7rKWhwVVhjkW2lli&#10;qaOUKLHHWg8nrPVyxRJne0wnQGTKrTc7JYl7SPzDl+pDqQ0TQkSgQEUhkNChIYUTdXMaPUZrCQgB&#10;hxMVhsBDiizKYlOyLWXgJdlQFpey56jMYcQoFUj/zt8B19bORviuZUgUtXFxJzvv/ciXEiEnNyoV&#10;Er/va6Qf3YDMk5tVADvv0i4U3jzAjv4EqsMvoC7yMh5S7jdG30JTbCiaY2/T7ipriQuj3UFTTAjV&#10;y03U3b/K9jrqOBqTdTyq+PqS0FMoCj6G0uDjKLl1BEXX9yOXI7yss5uQfW4jiq/vRs3d43yfywTP&#10;dWWigB7GXOF7nEMZH+Sk83uxe+lSTHKcDA+H+XBxXAEHh1Wws/8aLk40eyoSc0/YUtI7EhoCC9vx&#10;5gMQMQaIKA9XKhM3mqsChs2ACThcCQ5nC0KG5mEteSQybZgQcZSAuqy77orZbm5Y6eWB7xfNRugJ&#10;jvAK0vDxRR+V8Au8lYdIgukfP/ChZcdvBBGBwCAstGPG+0OPfQEXaQkQiYF05GQNGwPRADKYRDgU&#10;IGLS4evtcGZ8jf56HQ5Dr9XttwAy1OQagYm4smT/088/oPvZE7T09eHJ+0/Ib3qMw3cLsPx4PGbv&#10;vItpG29h6rqr8F98AI6+i2Fj7wVTU0uM4nMx4quRsDc3wYGNi5Ecwg7+wRUFB1EeAo/S1Psok5Ih&#10;6fEokTYthjAhSGRqragTMXFvEToKJhJ4j71BoFxXcZTi2Gsoib9BUNxCSUIQSjmYKk+NQFVGFKqz&#10;41Cdk6BgUce/f11BJuqKslFblIW6Qm4XZhEeOWgozyc4BBglaK4tRYsyblcXKXg0Un08LCVAClNR&#10;m/0AicEnsWgy4TByBFWFD1Z9dxTHbuZi5e5QWLrMhYm5O8zMaBY+MLP2w9TZX2PBso1YunIjlq/4&#10;Dr6+k/HN2o04fPIUdh3YjyqqD4k76TWvjG04gAy1vxUgxirk1wAiCkSC6DWNvwRIWdVgTSw9DqID&#10;RCzL4MLKJGyz+P3/MwGExOtrIUTaCA/JAdFcV1KJV6/Gqy0sNQgNHSC6CjGOi4ipY8ra8aS7CeWZ&#10;cbhxaCv2Lp2OjRPd8LWChzVmWptjmqU5QWGB+Y62WObqiG8IkDWe7ljo5IApVoSGyjg312IcKihu&#10;pmpaSVa5tJITIuckmK4F1AcViKu4pQgXh5Gay8qBikOVOBHFIcUXCRC1sBQfKFk/3WEkt0eOVhnp&#10;X3va4vLXMxD5/UokCSCu7EZR0EGUs1MuCzmMHCqSOAIkRs4f/AYpR75FyvE1SDu1AVnndiDn4l7k&#10;XT6EomvHURZ0BuWh51Fx+wIq7lyiXVZt+Z0LKOexspAzKA06hdIQAuPmMRRcP4q8awf5O/ch/8p+&#10;FF7ei/xLu5FL+Z91dj3hsR7F13agNvwYWuOvoC35BtpSbqA9NQgtCTfRyBFezf3zKLl9FKkXv8fx&#10;Ncsw1ysAPo5TqToWwtF+OWztvoGT0xo42S2AtYknbMaJ8hCXlUBDguXcFjViqgHEmcc9LO3hLhCh&#10;MnGRY4SGmJOYmRWhQvVBcybgXQl6NymwaOcIT3sneEgCo7Mrpru6YZGbK74L9MfFHetUSYpXfDB+&#10;lEC6xEAkmM4H6zXbtwIR3ZVFe69AwGOEgZioFWOwKFgYgURXIOo43+9n/o7WzLRhEwkFIH8iQP78&#10;Dz/+Ah4CFq2VTv+vA8if/k5aAYR0/IP2059/3Y01aLx2ABwClo/4ZJjS+/nHtypjXgGE9pYw6ee/&#10;q1MA0v0R++5XYeXFQqy4UIylZ/Ow4lQmlnx/F5PmbYKTiz9MJljgK8JjxFdfwcXaDEe3LkdK8BHk&#10;PrhE9SHKIwKlVMhlGfG0RJRm0rKkTUCpHEuPRbFkhSdH8tpwguSuBh2qlpLkMJRQVZQQFOVp91CV&#10;GYWqrBiqi1gCQwLg7OiLMlFPVVFTkIFqWn1JNh6W5KK+OI/bAoRcNJTmoamiCC1qBcMytD2sRFt9&#10;BVrry9FaV4omUSDiviJEGiSAXpCC+pwYJAWdxDw/R4z76g8wM+UAdPYa7D2XgLNRDZj13RlCZA7M&#10;rKbA3HoqnL0WY8k3B7B6w2ECZCvc3adg4qSZOHXuIg4cO4b7sdF4zfvw44+EwDAwGA4g+jX6OePt&#10;oTYcQAZUyCupyPtkACC97Hu7+trQ0WMASGsVahsrUEUVMgiQfAIkFyXlsj764HResYFYSF6CgkgG&#10;v6ucvCQCJAz/9t/+G8MTMPzPX4yByIqErx+34DUVyKsnYgIGzX1lDArd9H0dFgIPLVlQlIdc00OA&#10;ECLcf0pqyh845MT3OLxiBrZP88JqN1uqDlNM4egn0MIMkywtlc2wt8FCqo4VhMgqNxcsdHTAZHOp&#10;mqtNy5Upu5IQKDWspKKuPwEyydwKE9lh+bHz8uXIyptAUbAxxEI8CBxXKZY4WkBCVaISC3lsrClc&#10;VJn38VQghAtN4GJPmDgRIN4EyLceBMjqmbi/ZxWSJWh+cQcKgw+gNOwoKsKPEwZHUXDle8Qf+gbR&#10;e5cidt9iJBziw3h0DZIOf4ekQ+uQfHgjUo5tQfqpHcg8vZtg2YPM87QLe2n7kHF+H7IuHED2+f3I&#10;PCsxjT3IOLsbGed289hO5FzYSWjsQg6BlHVmM99nLY+vQ+nNXaiPOI7muEvoSLlJcNxCG6016aa2&#10;HkjUZVTfO4/i0KNI43tc2rwU3071x1R3P3bmU6k65sDRYQlcnJbBwWYWrCe4w368BNFt4W7tys7f&#10;jVBwhB3hYcfv1IHftSuB4mluq8qduFGVuIgJLCwJDwsrKg9LuHHbfQAg3JcBgKMTvJ1d4O7kAh8X&#10;N0ymCplFW+bjjv0rFiDq0jF0VOfg85unePeWD5SA4aO4sgiQD1QiMiPrLR82gkTFRQQgn97xGrlO&#10;A4kxMPRtfV9Bx2ACkBYCpOU3AfJrLizaz5oNHtM6f2MYDL5GyqIIDN5/YUMBokPDeFuBxgAQiXco&#10;FxZNJht8/Pya53j9nz5RiXzAe77fkx8/IqPlGU4mNmJ7+EOsv9OK70JbsOZWDdbdrMB3JxMxd9l2&#10;uLr4YsxoE/zhj6MwmqN0fycrnNm5CqnBHBDdu4DCuFCC4T4VRyzKspIIjmSU56ShPDcNpVQLcqyM&#10;QCnJiKMaEUUSjSJxc6VEooytZIOXZ8SgXJIBJfCdpymMegWNbNQLHKgoGqqK0VhZpJns0x6WFyhr&#10;qChQx5trDPCoK0f7w4ovACIKpKGCCkRcWOUESJHkmMQi6eYJLCRAJvzxX2DsaHMETFqE7UfDcS25&#10;C3tCijF55TE4+nwDKxlE+a1G4ILdWLrmMHwmLYaHz0xcuk5FVV6J7JJiPHn9Ah9++kgFIgD5bXgI&#10;DPTjQ6Ex9FrddBWixew0iHypQLSSJgogjzvRzcF4Z48WA3nYKtV4K1HdWEaAGGIgBEh5VT5KZUZr&#10;WdYX03l1FTIYC4njdhLCI0Lwb/7NvzY8AcP//DZAIAB5hrf9VB+SByIKRBIJjfJAdJD8GkDEnoqr&#10;iv9AHSDSPiNAOviPjA6+gGPfLcX+eYH4zscR8wmPySYSZxgPXzMTldDnz45mmr0tZjvYYAHbRY72&#10;mOtgj4k85yYdv7iaxB1FcyNI3AkST4JEZlX5ESL+ljbwE5BIrghHvj7s0PTZWSrpcJwJYTJelS7R&#10;AukEyGiZjWVOeJjxvU20OAjfW1xavmPHKIBcMQAkhQDJIkAKgg6g5O4xlN87ieoHZ1Bz7zSKg/cj&#10;/fxGxBxcguh9CxF/cAUSD32LxAMEycG13F6DOG7H7aPtX4OYfd8glsfjD69H3JH1SDiyCUnHNiP5&#10;uNgWKphtBM12qoztBMc2gofgOL0J6Wc2IPvCRiqV3Xh4/yTaEq8qeHSmBanlbKWsSUviDTTHX1fL&#10;2dbcv0QFchxpBNH1LUuxbe5ELA/wpwLwg5f9RDjbzYaLwwLYWwfC1sQFjiZ2cDazh4eNOzt/d9hO&#10;sKNZUYFoCYbuZtYKHlIny41gceVxdyoMD1s7uNpIKXd7VY1XIKLUh7U1vO3tEUDF4e/mAS9nd5W5&#10;7kOQTHJ1xhxPZ6ydFoCT3y1HwYMgfJQkVlmp8NNrlbD1/p10/tJpSjyE2zpACII3fPB0gGgxE01p&#10;DDVjkOguLAHIr7mwvgSIuKE0FaGAYADIn/48CBZjEOimn9Ne+1cARGwAHIMmkNDdVlJQ8Yef3uEH&#10;NZ2X53nuR4mJ8PO8/OlnlHa9xtmUZnwf3YLdcd3YFt2DTRHt2BDagM23qrD+ZBzmL98GBzt3jJBp&#10;vF+NwYTRozHf3xWX9nyNlJsSA7moZl0VS3n0jASUZacQHumoys9BdWEOKqgWKgiSSgGKgIUwKVeq&#10;JJbAiSY8CA4qlCoer5Ekwfx01BdqMYxG5YoqomooIRgq0FJXSRCwJSTEmqk0GgUqNLlGjrXzfDuh&#10;oZsOkJY6zYUlMZEGQwykvlgSEu8h+dZRLA90hclX/wKjRo7HpMmLsf1gGM7HtOFSxmNsvJyNaWsu&#10;w8ZnHay9VsNvzk7MWrkPE+d8g6uhUWh99Bxt/U/x4vMnvP+JZphC/Wkg81wzHQrGwDA242uHMx0e&#10;YsO5sVQg/bW2LogE0Y0B0kqANLTVEiBVqG4qV24spUAIkTIFEE2FFJdnDLiyfjkbKw45BEjY3WD8&#10;63/9rwxPwPA/f1GBfJa1GR61KOWhmayJrmWha64sAcIgNIzhIa4qBRZCRwCiVd+VREM536HWMT/7&#10;/XrsWTITmyd6YoWDFWZamCDARIOHF83b3ELFNibaWCHQxgLTrCwwnUAR95Wvqax1rs2aUm4mqXM1&#10;cpTq5MUlJcFxCZyraboc9fqy8xJ4iKk4CSHiOcEMXmoqL9WLqQTcRX1YEhi2cBjrBMcJLnAYZw0H&#10;pVIks90Ek0wmYI2nHa5+PRNR+75WLqysyztRIAok4gQqos+iJu4CamMvoCbmLCoiqUZu7UTy6W8R&#10;e2AZYvauUPERgUfqkXVIUYpkrVImiQe/RcqR76hMePz4eqQSTiknN1LlbEDqKYLi9BZkCDS4ncHj&#10;Gac2IP3sJuRd24nS2/tRH3UKrclX0ZURosqmdNFaUwgPSWRMDVEurIbYa6iMFICcpsr5HsHbluHg&#10;okBsmuaH5b5emEKIuNhRiTjOI0AmwcbECXYEhpOZTN91hpOpE2zG2iiAOFHZeakkTsnDsVc1tNz4&#10;vbqamcPL2gb+jo7wo8rwc3CEt50UX6RC4d/BjQrEx94BvlLl18WD4PAkZNzhIeVPpKS8mzMWebti&#10;4xQ/hB3eiVfttfjwoR8vPzzXSka8lVyQDwQIYfBeZmVxtM1WXFpqOVwDQIwViA4LMb0s/ABMeN2f&#10;DQBpLynT7n/1f+1nqAtrECBGFXp5/p8XINzWgcF9BQvDvu6mElfWT4THT4SI2I8KJhL/+ISnn39E&#10;dssLwqMde2J7sSf5KXYn92NXQh92xXRjZ2Q7tt6qxOZTsVi8egcsOEAQeEgA3dpkDNbO88dN3o+J&#10;16mC719GgbijUmNRnJ6ACgWPXNQUFqK2pAi1pYWoKcpFdX42j2egMi+NKiMVVbIOeU4yKjOTUEno&#10;1PCcFsPIxcPSfDSUU01UCSTY+dcSHLXVBEE12huqNdcUrbW+Es21cl4AISqjkqqjCh28RkyulX0d&#10;IC01xXy/QgKHqqWMyqZQst7vUkkdwdfT3WA26l9iJEEZSAWy6+AdnIpswJXclzgU34lVZ/PgtfA0&#10;AbIeXjN3YeqyQzhw+QHqel+j/clz9L95gfc/au7CTz9SWfz4ntsfvuj89W0dFkNbffvXYPJrANEh&#10;oqsQfRaWKmfyBUBqUEeA1AhAGko1gNQaAaRClriVWIi4stKRp8q7G6uQeOQVpOD2nZv4V//qHw1P&#10;wPA/fxEgWjVeyQGRIoo9BIgGDR0gYjo4xGRfWn3KrgYUTYFoAOE+jz3qakFM2DUcWr8M22ZPxGpn&#10;GywkHKZKMUQCxIOdtNt4aU3VrCpvc5o6N0FV2pXYhyrXzvOSZS7Z5hKvsCdEBoz7esBc3FzKbWXI&#10;BZFCix7i0hJ40Dz43s7jzWDPjtFunBtH1pNhZzkTjrYzYWfqBjuqEPldk9j5SR7IRj97XF+jASTx&#10;5BbkXNuLotAjKIs8icroc6iKv4jqhCuoTbiM2rjzqI05h/K7R9jR7yAMvkPs/tUEyUokHPhGQSOJ&#10;qiTl8BrCYy1Sj32H1KMCke+QRkgISJK4n0yopMo2WwFKOkGSc2kHCoP2oyryBBr5O9vTbqIjMxRd&#10;WXcJkLvoyryLjowwtKffoQoJRXPiLTyMvYqi26eQH3wCGRf3IGzncpxaPgX75vtj3VRvzA0IhKf7&#10;XLi4LoO93UxYm3rAdryjclu5WDgRJE6wF6CY2sHdgvCwtiM87DDJ3hET7ahS+LfysKD6s7NBgIMD&#10;AgQUVCI+PCcFGz0sbeFOZeihx0DsXOFm46LMxd4Fro4uBIsjZrg4YJWPO46vXIim7Dj88JYq5P0T&#10;Gh8qqg5t9hQfOKqQDwMAeafWUpcYia5A3hmUiVyrx0B0cGjwEDUi64Gwk8jOQGdZhXb/q/9rPwKQ&#10;n//uBwUQDSIaBAZVyCAcjG0QBoOmA+inP4sbisqBpsHjlzEQLTZCYHB7AB4KIDz3E4EhykMAwhGx&#10;yk7n69/9/CM6335CQn0/jiY1U3H0YmfCS+xLfUV7jr0p/dib0It9hMiesHocvpGFbzcdVIspjfjj&#10;aIwdOQLuNuPx/dfTEHpkDRKu7UOWlG5PCFMAKUpPpPrIUPCoKylGfVkJ6stLUFfG/eJ81BbnESY5&#10;PC+xjCzUFmQTHFmo47H6EnbqhE1DGRVFBcFRVYbWmiq16FRrHaFRX6MZgaDAoEAicNBAIib7Yh2N&#10;NehsqlVte4McE/UiqkUAQkVDiAhA6gpk3fZwpAcfxrqZ7rAZ/QeM5r/Tz2cWdh+6jRNh1biY9Qwn&#10;s55ja0QbFu5Ngv2kPXAM3I1FW0Nx+l4lshqeo/3Fe6pb3mtUHR9/eKMC6AKTdz98JEQMnb+Y2h4E&#10;iW7DAWQoSIwBNBxAjN1YeiKhAKSHA3LdhSUKpK7ZABAqEH0qrwCkrFLLSi8iRArKspBfmom8kgzk&#10;FKUhK18q9BIi/L7yCJSQ0OtGADF+GgZ//kqAiAuLD++zPoJEq4MlEBEzBoexDc620hIGn6ty7wIb&#10;sS50NNfh5oVjOLx5JbbMDMAyOyvMNTNVtaa8CRC3CSZabGPsOIJkguroJWbhSWgITDwFLDR37su6&#10;5TIF12XsBKU+xCQJUG1LINwQDHdiq5sE0eV3qIWjJJhOpWI32grWY91hazUPdo7fwNZlAxxcv4Wd&#10;dSCcTGwRaG2NhS6OWOFhix2T7XHzuxmIOsCO/9x25N7YxxH9MVTcO43KqLOopvqoTbqK2uTrqEm8&#10;iofcrhNFEnUaFeHH1FTbNAJAwBBz4GtEEybR+1YgZt9K2mrE8Vg84RLP90+gUkmmUkk9voFAofI4&#10;t03leZSEHEZ15GkC4SKa+Xs6MkIJj7volGq8WREqybArMxId3G7n8ZaUEDQn3SJorlEVnUd+6Emk&#10;X9qDiO9X4PyqqTi8OACb5gZg3pSZ8PRdASfPdbBzXgkr88mwGe8KZwtXdixuVCHs6C0cVaa6J+Hh&#10;bWWLiQTDdBdXBBISflSHkwmPqRKnkhUIec1EW3v4c9uXwJD1Qbxt7OFF87aRREUqPcl6t3ai8nGl&#10;ucDL0RmBzo5Y6OmMbTMmI+rcAbzursIPH2XapDxQb1QQUwFETOWGiKp4rxTIAEAMCkSHhbxuKES0&#10;bQJEFEhWGjqGVSD/1zAA+agAokHkl/AQM4aBmH5cXvPXAERMgKErEWOAaK4rbcbV558/48Off8aT&#10;H/+E8sfvcbv0MQ6ldGJLbAe2xj/BnpQXOJT+EgdSn+FA8hMcTHrEEXc3jka34NKDSqzbckxlYI/8&#10;ajTMxozAFDcLnNiyAGHHqYo5OMq5fxUFBEixTNvNIkDysggJGeGXoqGijAApRR3VRF1pAaFSQFUi&#10;IKEV6ZbHawmOcg0cTVXl7OSpLGoqqSwEEAKNWmXtDXWEAluCQYPDIEQUVAzHNHhoAOloFOXC96w1&#10;wKNKUyD1pYRXbgJqOZjK5POyaY4HnMd9BRP+O12d/LF9z3Wcvl2KC6lduFL0GvsSHmP9tVp4r7gK&#10;25lHsfhACvZENuNqVidymp6h+82PeMnv+P2P4sLivUVYvPssKoRQMHT6AhEdAsb2yUipfAEQ2Tcc&#10;N7ZfA4juxtIBIuVMenWAdA4CRFxYlQ+LUVmnBdLLqwtQToCU0oorcwcgIgDJLU5HdmGqcl1l5ycg&#10;lwokOOT6P4cL65kq5y7VeN8+66cKeUQVosFDB4gAQ6/QqwPFePbV88cCE8kHkXiIKJIuNPNmuHrm&#10;EE7vWo+tswKx2MYKcyRobjqeSmOCgoWsxyHVdFVnz05e6/QJDllpkBBxEwUis7BEnZhrQXKV60GT&#10;5D/ZdubrpCyJqBDl2iI8BExKmSg4GfI/xluxk6TSsJpFcKyHlcduWHkfgJ33To7EF8Pf0QeL3Fyw&#10;1t8d6/0d8P1UB9xaPwsxBED65V3Iu7kPpXeOofr+WdREn0dd/GVC4wbqU4LxkNaQwpF/0nU0UJU0&#10;xF9C3YPzqAyXmVWHUXBzv5oGLGBIPbNZgSX9zBZknN2mAuSF7OSLr+1HOSV4VdgJ1PJ3NMZdIRBu&#10;ojU9GO0Zt9FOxdGRTVAQHt050ejOljVBCBIDQNrS76I5JRQtycFoiruKaknwCjmB5As7EUFoXfp2&#10;Oo5ShWxdOhOzZyyGsy/h4fs9bD22wMpqPuxMfOBm5aViIG5WLnA2Z4cvAXNzawWQQHb4M53dMEO1&#10;zpgvxRHdXTHb2QUzHJwx3cmVgHHDJAcnBQ8fAkcq/7pb2vN9qGYk293WGU62fG+ap6MrJjrxvVyd&#10;8K2/F45/sxA5EZfxuushPsg9KQXm+GCJunhPILyn8jAGyCueUy6sT4NKY3A1QyOAsJVtMVEgTekp&#10;vxoDEYD83T/+RIAISMSdNQiQXwPJUBhoLi/t2qEA+VEHiADD6DWiPHTTASJB8p+oTmRZ249//owX&#10;P/0JD5+9R1TtY5zO7MLe5H5sT36BdTG92BzXS3g8w4ns1ziW8QyHqUCOpfbjRGofTiW04mpMJZZ9&#10;vRPjRplhnExXnzAaiwIccXnPStw/txXJNw8i+94V5MfdoQJ5YABIJqoL85T6aKwuZ2ddgYbKEjwk&#10;IB5SXdSLMikppBURJBpUHhIwck0TVYfEOZrrqtgPVNMIhwYChCBoY9veSIA013O/bsDkfMtDQoJw&#10;aSU0ZL9VrjdYq5qJRYDo6oMAkRhIfSlBlxuP6tQ7yA46hG1z3OFjMgI27AvsLZ2xftNJnA4twKXU&#10;dtwqfY2TGU+x60E3Zh3OgMOKm2xzsTPmEU5lPcLVvC5ElPUht+M12l5/wvPPn/DuJ0LBoDj0BaRU&#10;x6/aL11UutL4AhbyWjmuTDumVIzYMAAxjoM8ed6rAYQmM7E6DZnoWhCdAGksG1AgFQRIZU0hKsSN&#10;NQQg+QRIXjEhUphGeMhKhfEKIDduXvl9LixVTFHNwiJAnvTizZNHmokKMQLGS7b68rZiegxEtxdU&#10;HyrvQ1YcFKDwH9vCm+bWueO4vG8Hts2aiiW2HN1zhD+VEPElRGRND2+TCaoirpQTd5tgpjp6qQzr&#10;LEZ4uJqaqUxzCYj7EB7+ZlbwMddKmIibSsyVJgBR0JBEQIJDTeEVdUNIyes9TO3gMMENttYCj7Ww&#10;8NwJc9/9MPM7AkufA3DzXIOZXtPwdYAXR8Pe2D7VGftmuuLWpvmIPb4OmVd3oSDoIMrCjqOGYKiL&#10;vYz6hBtokhF/6m00p4WiKS2EFozG5BtoTLxOu6baeoLgoZRcZ1sfc4kK5RxqBUDRF7l/BY2x19AS&#10;dx2tiTIVNxgd6aEERhihEK6A0SpwEFDkPECHWG40uvLi0KVKwxMkPCaKpF1KnqSHoSVVMtevofLe&#10;RWQFH0fC+e0IP7ACl9fPxNHVM7Fp1WJMnk31NXEPrALPwjLgEKwd18DGdDJczAkQqg83dvZOZvYD&#10;U3d9CITJ7OzneHhisY8vFnv7YImnJxa5u2EeYTJX6l0RIlMID3+qER8rO/iKAuFrVZ0tAQgViJs1&#10;AUIV4mQjU3tlzXVnTOXrV/p44cCCmbi0dikSLx9FR3UePr59TNXxEm/evlKKRECgGR82qo9XokAI&#10;DwGIbgoYUkuL0BHVooNFXGFSZ+vnd69VDKRjuETC/+e/4k9UHYPwGHRhDcJDN22GlQDiS2XxgcfF&#10;PqrX6wD5/DMh8me2sm8ECYlzSEKgxDM+y6wqCY6rGVh8T57/RHC8+dOPaGZnltjwAheyu7E3qQs7&#10;kvqwM+0Ftqa8xHfRvdgY24cDGS9wJu8Nzma/wPF0wiP9Mc5m9OJKehv2XYqGu9cMmI4aD6sxIzko&#10;G4tvpnki5Oh6xF7Zg5SQo8giQGRd8aLkaJRkJhMgGagqzFUAaaipQFMdQVBDINAaqyqpNKhKSosJ&#10;jiINJKVFBAsBI+qD1zcSHk21BvWhXFeiMkRZUFEQEu1N9coEHnrbynMthEeLAIPqQwGkiVBpFHcX&#10;1YkE0mu1WVhKgVQIQDJQnRdNgAQj88Z+7FngjSmWI+AybqSqnrBq9R4CpBCX0jpwq+wVLuY/xzHC&#10;dtm1OjhsiMf0EyX4nqrkfOELXCl9idNZPQR0O+5UPEJ22ws0P3uLJx8+4DXVxVtC4L3q+Dmg4f32&#10;7tMHta9B4y0B8VZTG7xWAvByTrXG24ZWFqaSAp8CEGOI6NN5pSrvk2e9WkVemuSCtPdoiYRaEL1S&#10;rYuuAFJPFUJ4VFKBSKtmYwlEyiUWko3CkkzkEyB5RWlaPkh+PPKLUnHt+iX84z/+LoD8T3x+/xSv&#10;HrXiLSHx9ulj2iOlRsSVJQARMwaIqBJjJSImC04pmBAkT/s1gHS3NuBB8DVc3b8TW2YGYrmDLZbY&#10;2WCGqBBzE0y0MIW/hSgLmXprARcFAhNVl0otQyvKhFDxNJOkQQt4czuAo2FfAQi3JdahFAhBoVxh&#10;ChoaSFSNLJqvzM6ydiCInGFvFQgHt29h7bMLZv6HMSHgKMb5HSVIDsHNex3m+s/Ghun+2D/fD3tn&#10;u+LIfA8EbVmI2BPrkXX1exSHHkF5+ElUCUA4wn8oU2YJj9a0O+y0Q6gUQtEqAW22st+cfBONVCiN&#10;vK4lNUi5n1pSgtCcEYTW7FC0ZYXRwgkCKgpaV04E7Z7B7tM0YLRTbXTmxhAaMWxj0U352c0bQNoe&#10;Wlc2z2fzukzChgBpogqpl0zfiHPIuHUUcee34O7B5biyeS6OrVmMb1asgevMzTCfdg4ms0JgOuUK&#10;bL32wdZuMewt/OFs5qQSBl3Y6XtYEgY2oiQEIE6Y7emOBd5eWOTljblSXdfRHjPtaY5OmE54TLaT&#10;mmX28Ba3l2SoS2Y638OF286yNK6VA7cd4WrrBC8CJ4DqRdxiy7w8sHtGII7Om4qDCwMRfekwOmvy&#10;8f71IwJDL3HCh0yUBSGgpvoaoGEMEYHFhw+a6fAQU1N/CZWfCZHWzAx0lA7jwvp//ouCgw4P3b4E&#10;iIBDA8RQgMhxrdXO6dcrBfLzW173VgFETcsVYPz8WbWiMH4kYH7idSpIToAIOJ7/9BmNLz8irekV&#10;rub3Exy9VByPsC35MbYmPyE8nmFz0nMC5BE2xvdjX8ZznC14g0sFr3Eu9yXO5jzHpbwnuF3Yh693&#10;nIXpeDvYUpG7mI5FgO0EbJ4XgLsntyCWnW7qnVPIjrqOgvgwFCfHECBJCiDVJVQg4pISENTX0di5&#10;19UQDAKRciqOUgKGSoQgUVZOgFCBNFZTrdQSIl8AhDCgtYsLS1xZRuCQtqP5oQaRJlozz9M6xIXV&#10;wtdwtN3RQJPZWHoMRBRIRR7VTzqqOJCqpvJOv7YXB5f6YY7DWPiYjYbTBHMsmLsOZwiQq5ndCK58&#10;g+slr3GG38+aO+1w3ZGJ2WcrsY/f6YWil7hezu+6+DlOZffhBK+/mNeN0OIuJD98jOq+t+h9+yNe&#10;/PAj3v34UVVJ/iDrtBAIok4+ER66utDcXwaI/Ir9FkBEgSiAUIHoAOl90j1QC2sgBkIFIhnplZJQ&#10;KCrEAJAKNaU3D6VUICovpNQQTCdAtBlZiSgoTsPVa78XIP/0P/Hp3ROVia6vRPjmaR8hImuD9OGF&#10;7sIScNAEEjo0dPWhYiHiylIBdFn/o13lgDzuakVBWhyuHNiBzTMnYaWLHZbYW2O6+QSVAzLZygze&#10;ZibKReVmZk7VYQYn3uASz7Cj/LSlybRamWklCYJe483gZ2pJ8BAKVCJeolrEPUUTmMi+Dg5RKTK1&#10;N4AjXQ8zccV4wMFhIWx8tsF84lGYBJ7D2MlnMHbSaZgGHIGb/0YsnLoI2+dPx+GlE3FogQdOLvFB&#10;8NZFiDmxEZm8MYslgTDiNAFyAXUc4QtARIFIpy3updYsgoRQaBfLuIN2BZJgtFCZtMo0W8KlhW1z&#10;JuGRy+sJjNYcKofc+4REpIJJh5RsJzy6RVkILCg1FSgKNGhI21eUjF7eBD0cSch+V04MX/+AHWM4&#10;mlNu42FiECqiLyOXnULK9QOIPbsBtw8tx4VtS7B37TeYvWgLzGfux5i5QRi18AHGzAqD9eTLsPPc&#10;AVvbeXA091Tqw81cC56L+vCzk/iGHaZRLcxx98A8V0/Mks7fwQEzHB0xnUpimpMLJosCocna6Cor&#10;XczaXq0b4mzF9yRIXKhO3HjeV03ndcFMd3esIJS2TpuE7YHe2DbJFae+nYfwc3vR21aJj580aS8A&#10;kBlZao0Qjvx0aKgYiAEeykR98BpxYw1M8VWurXcaQLIy0Flart3+6v/ajzFAjKGhmw4GMWNQyLax&#10;Db1Oua4EMkpV8Bq1LyCRGIfMsnrLY4THn9np/PwTHn/+CVVPPiC2/gUu5/Zhf3IfdiQ/xba059iW&#10;/hRbkvppz7Al+QU2JD7HmujH2JjwBPsJkAtFb3Gl+C0u5L/GhYKXuMbOMK7uFbYfuQorqklXmaBi&#10;Y4IZLmbYuXQy7pzajIRbh5B69zSyHtxAQWI4ilMJkAwCJDcd1cV5qCNARIE0EwJNBECzwQQiDdXl&#10;qK8kRAQcpSUKJg3cb6wuU+caayrRRJiIamnh641B0ko1MhQi0rY1izIhZAzW2SzxDyoQcWGpGVr6&#10;NF5tCm8tR9Y1VOSVibeQdGE7DvK5XegyDlOsx7JfmIAZkxbj1K0sXM/uxe2aNwipeoeLhW+w8V4P&#10;vPYXYP6lehxIfaoAcqP8JSHzFpcJmZN5z3Ai9ylO5fbjMgF+u+QxYqoeo7jrNdpff8RzuQdlhhZN&#10;ZasbTAHiR4EH1YoBFnKNmL4vNhxAjCGiAaRvACB9T3sMAKlXAKlvqSZAyhVERIUIQHQFUkEFX16d&#10;i7KqHFXeZGiBxbyiJKVALl0+9/sVyKf3T/C6XwdIj7IBBWJQG8YA0c0YIqI8VKsH1mmSid5QVYTr&#10;J/Zh85wpWOFmh8X2VphBgEyl+phqa0U1IS4qC3byFtrUUAmsjzOBrUwzHDEKtiMlQ5wQGTMBHmNN&#10;4cMRhQAkkJ1aADsnH1EnAg2+VqbwBkjJd5k1xOMCES8+NA5jZCEkXxUstvTdhwkTz2LslEsYPeUi&#10;7TxhcgrOk3dh/py12LZ8MQ6ukliBH06t9EPQ1oWIPr4JqVf3oijsBCrun0dl9CXUJVxHY8otKpBg&#10;qg7CgjBoEyBkhxMEdzX3U+ZdtKXznLSESguva2XbyvMCDOWOEsuN0qChVAe3ud+dZ1AaeYlUHvHo&#10;Iih6BRy8AXr5h+8uSFYm5zoImjYqkBYqkGaqodqEWyh+IGWzTyH5+n5En92IW4dW4/iuNVi7Zgvc&#10;532PcfMvYMSiSPzLJVEYMS+SauQOrH1PwdrhW6qQQDiaucCVKkRyP9wE1lZSxNIWUwkLcWPNcSdA&#10;XN0JFCceE9cVYWDvRNA4wtveGR5sHa1sYGdhBQf+Tez4N3GkenTh38zFih2ZQIkwmuzijNlurljq&#10;44U1k/2xbpIn1nrZY/dMHxxeMxdl/A7efdDiISr7/MN7g2ngUBBhO6A0BBgqZvJlHERTIATI29do&#10;Tk8dPoiuXFjDA0RgMBQiuumQ+OnPmhIRV9bgOcJCAuESz/gTjxEcfxKloablijuL0Pjzj3j500/o&#10;fPcjCnre4271E5zO6cW+lCfYxY5tO8GxPeMlAfKC6uM5NhMam5NfYoPEPxKe4bvYfmxKeoLDOS9w&#10;tewDrpa8UyrkcuEL3Kl4ieyO97gengh/d28+I2aY7mSORT6W2LtqMm6f3ESAHEba3fPIkbU8EiMJ&#10;kDgFkLKcNFQW5aCOUHhICDQKMGgCkSYqkaZ6AqWuCg8Jl4dUI41UI+K+aqgqU+pEACKmAURMUyMt&#10;fE0rrYUAEZeVgsYQGwBII+HRVE2rInREfRAgA6VMCtBQnov6kkzU5PAzx1xF1Il12L/QHUvdx1OF&#10;jEeglSkme0zB4fNxCMnrw92a1wirIWRL3mDzgx74HSnFwmvNOMDvWFxYN8pfI5iAuVH1AWcKX+J4&#10;Vr/BtfUKl0tf8jt9hKDiHkRX9aKo4yXaXv2AZ58+440oEkJDj5V8/JGDGFEjBnAYmzFAZKVMPQ4y&#10;VIX8EiC9qpSJrEYoMRABSG1TxYAKqaorRlUtISKurJoCVNRIaRMNIHp9rPxiDSC5hYncTsPFi2fx&#10;D//wD4YnYPifvwCQ/0GAPCVA2hRA3j7tJjy6lRLRF48SgEg85LWR60pBxWACCy0LXQPIC5UDoimT&#10;HsqthMgg7F61CMs8HLHI0QqzbcwJEBPMsrfFFDvp8KWjl/U9REGIW8oc9oSG3ZjxWs0qKS8yajwc&#10;R45VORo+hIWoi0nshMRkrQ8fc0v4W1hjEke7AeygJCvdk9e6jDElhKxhazqRAPkWlj4HYTLxggLI&#10;mGmEyIzLbC/CcsohTJ67Axu+XYd93y3B0bUzcOrrSbhBgDw4thFJl/ciN/Q4SgmQipjLqKECaUzW&#10;AXJbg0LuPXTk3UOngCD7HtpVwDtCwaRVZkhlECRyjKDp4LVdeQKOaAIjGj25DwwAecDX3Of199GZ&#10;G0cT5ZFIWFBt8A8v8NAB0pmXhHYCpJPWmh1FZROJhrQwVMXfVAXrMkJPIP7K94g8vQGXD6/Hrp3b&#10;MX35LpjPPY6Ri+9gxJI4/HFZNEFyDybTwmDpfQlWDptgaz4dduNdYD+eHb6Jpcr3cLcgoK35/TrY&#10;Y5qLK2a6eWCGqxsVhwMm2dqrQpce/P5dae42DnC1c4Adr7e2tIIT1YsL/y5azSztvJejk5rGO8nJ&#10;ge/lhHmebpjv7Y6VE73wjZcztkz1xoG181HMf9vb988IDD5UfMBk+u6bDx+4TUWhgKIFxxUoeO6D&#10;CrRrCkSHig4WUSB/JlSa/l8FiLavHxe18VlMZlGp+IYEyj/hI5XG6x//hC5Co6z/PZKbX+BWSR9O&#10;cpR8IOOxckftynyBXVkvsDPjGe0Ftie/wtaEV9iU+ILAeIH1BMm6hKdYF/sIWwmbo3kvcb3iPW6W&#10;v6PyeMX3e4b4hjeoePoj0krrsHrREky3t8YSH3t8Pdkeh7+ZpgASf+sIMiIuESDBKEi4h+I0dsaZ&#10;ySglQCoKswmQItQLEAiARioI3VSAXOIcYnJOrqmk8qAJNMSNJceaaspUjofK85AEQgmoy3RdA0BE&#10;efwSJBJoN8zQ0pVHbZnBJEhfiEYdIOLCynyA7PDTuHNwJfbOc8EKzwlY7GKKeY4WmOIegO+P3MHd&#10;wseIevgW9+vf4Ebpa2yJ6kXA8QosvN6C/YTzeeXCeo2bFa9wkyrkIvdPZfURyAKWl7hU+oIq5Sku&#10;8X1uFD1GWNljxNY+RX7nczS9eI/+Tz/g9Q+f8eGHj/hEUAhMBBS/BhBlApnfAIjkgaiZWAbroAJp&#10;bK8zwKOSykOrh6UrEB0gyoWlFEi2ASCSE/JLgFy4cOb3KhBjgHTiDSHymq3AQsU9pNW3DfvG8NBV&#10;iAKIbBMazw0qRILpPV0NKMxOwMVDu/HtFH8scLDBXDsrTDGbgJk21phma4sAKgU/URMy24fKwW2c&#10;GWSZWafxprAnROxGj4M94WH71UhVr8qFx8RtJcUU/WV6qY0dWxulSKTs+ySaH9/HfbTUwJoA65FW&#10;sDWbCAfXtbDxOQyTgPMYP+UCRk87j5EEyIjpVzFu+hk4zd6LZV9vw65N3+Lwxvk4tXYarm1ZgPDD&#10;6xB/8XtkBB9FfvgZlEVdRDUBUpt4Aw2EiIp9ZFJhEAzt+ffRk08gEA4defcN7ql7BEw4Wmjt2eKy&#10;kusImgJRHxLjIHhoCjY835Z9n4qFAMmJUXDozBOIJKErX4OGpj5S+NpEvjaeFsf3j0JjegRqk0JQ&#10;Hn0VufycyTcOIercdnYSG3Hq8A6s2rgHzgsPYPSCa/hqcSxGL03B6OXxGEUlMmHqHVh4EaT2G2Fl&#10;MgnWY+1gM07cioQHFaK7zIIjEMSNFUjlMIWqw59/OymxL0Uu3Ql18TdLPSx3W0c48W9gy4GBLVWL&#10;iwCEwJfCiu487uXghAB3dwS4ulCBOGGGG1WIh7taM32upztW+Xhi48wAXDuxE90dNXgrlRI+vsLr&#10;j69p4rZ6r7VG8FB1sgzgUGYEDlk1Tl8e98/v3qAhNRntJb8WRP/fA4gGC0NrbMpdReO2uKze/vQZ&#10;jz98Rv3Tj8hse4WIyn5c5aj2TF4/jlJBHM55jSM5b3Ao+yX25jzHnuxX2JX+EttTXqh4x0YCY2M8&#10;LeE5NiQ+w7r4fmyI68P3BM7poje4VfUeQVVvcZOj5bDypyjo/oTGt39GRedjnDh0GEt93bF2ige2&#10;zvPGqY3zNBcW7+uMe1eQFR2CPAJEJRJmUoHkpaNC8jtkym55CSFCpaEgItCQmVXVyi0lqkLUhUBD&#10;Uxua0pBWZZ3X8piCh+RwSDa5QITbasbVl+AQmMgMrVZDHohYu+SFEBxSF0sVVRT3FeGhu7DqitJQ&#10;nhaO1JDDCNmzhABxxrdUWCs8rKhELDHHdxJ2HwpGBDv9qIdvlIVWvsPW6D5MPlWFJUEd2Jf+HOeU&#10;C+sVgipf4xZNVMeJzF5cKn5JxfIS53P7cCm/H9cIlFsESmjlC4RVPsXdyseIqX2EgvZnaHjyBo/f&#10;fyRIflSZ7DL1V0FE7EcxgYhh3wggxrOxxAQgejFFHSCiQroet6O1uxGNhiC6AESm8MosrMoBeBQQ&#10;HuLCyjEARNZKz6ACkdImUtYkGXnFSSggeM+cOfH7Fcjnt/142y/rgXQoE5DoM7Be6UY4iAtLB4gA&#10;QgeIgogsdyvBcwmiy3ReNZW3G709TSgh6R7cuYUjmzdgETuLebZWmEEpPdWKowN2QLLU7CRCQNRE&#10;gFRvVa4ndloc+TqMHw+b0aNhM3KUAoiY3YjRBIlkpss0XSlNYk4Vo+UpSC5CADstyWyX5WztCB6L&#10;EWawMQ2gAlkDK+8jGO8v8Y+zGDv9HEZSfXw19TpVyBWYzjiKyUt3Y9PWzTi0bSlOb5yNq5sX4/b+&#10;byEL46RxpJZ79zRKCJCq+OvKVdSUrMU4xEXVkRtJE+VAgBTEESQx3I9ip/8AbVQmbTzfLtfkRSh4&#10;dBVEq/MCEM0iqVwi+Xqey4shMOKUG6s1S2IcCQoeGkBSlHXmsSOkQmnPiSXAotGYGoHquFsovncR&#10;mf8/1v4CyK4rW9NFqyxKZgalmJmZGcySbdmWZFuymFmZqWRmZmZmZmUqlYxCU1Wd0/C6+914/Tr6&#10;RLyIPqf+94+5Mm1V3XO6O9pXEUNr7bXX3rn22pnjm/8YY45JtRTjfA5Bd7+Gy83TOHPxAtZ+cAmW&#10;e+/D4GAwDA7FQv9APPQORMFwVwjM1/vCZvEd2M78EDbmS2FnYoeZ0kNsAiBLqCRWSVuSOXOwngpk&#10;zdy5WEblt0wUBb8vWRpX4CHrhix0lEqr2ZhFoEsYa74Dj3G7ctY8rJyzEKvnL8L6xUs5MlyMDQKR&#10;eXOwccECbF64ENupag6uWIEzxw8iJtwbPRzQDI32Y/jlIIbfECL8Q5M2Jqq8V0ZtLwUckyaVWqMK&#10;IK8Imd+Uh2Zyzi/jw6hLpHKbqMJ6958ARCAhAJm0d6HxG0xEYVBtqO0b/CClvCq3MU5QEBY8Lls5&#10;Jorjzc9vMfTmB7QPv0R++yAiq3vhWfIcjwt6cSe3HzdzBnA9exDXc0ZoY7iaNYaLBMe36QM4zZGx&#10;gONkbD8+IzAk13Eyupf7A/iEMDkR/Ryfxz7D9xkcHReMwLvqFbwrXsKLDi68shdVVB+t4z+j+vkQ&#10;/AL88cmejTi9ewUuHFmL+6f3w+/2KcTIZNMQV2RE+iI7TgOImkgobUty01GRl4OqIqqQkiItJEUV&#10;IapD8iAyo7yJJjPHBRS/Kgw+r7UrmVAbagY5VYRqR6JNFBR4SMmuAEMDiKiRarSL6qiTc0o142tF&#10;eSiAqFYnk320JhQIFXkRB06J7ufheXYPvt+7AJ+sccAHK+zx8ZrZOLp9By7eC0ZwYR/Ca8YRVjsC&#10;/5oXOBP7HBvv1eKQ71Mqvj7cL5gIYVWMwadynDAew60MgXs/7uX0EyDdPMZ7XDEKr/JR+JYPw698&#10;gPe6F4FVA3zvAcTU9KqeZGU943g6/hLD0g7lBypOmUdCcLwQePwoM9z5+6rg8hLjb17yd1Ugwt/d&#10;CYioJLqsCTIBkJ4Je8a/h45nzWhuq0WdhLHqS1Au8JgAx68AKc9GsQLIbyGsybYmCiIESHZeEm7e&#10;vPr7APJXAuTtWC9GZUGpPsKjrx3jfR1qIuEkQESNjNIEICqsJcD4O4CoXlikYy/tubRv5+NegqSb&#10;kqu2oQQpSbFwv3sLH2/ZgO1UHpvpkNbZ2WCDo+QznLCOTn/9TKnimacmpUkrkiW0uZaWmGVmpiqy&#10;JLmuQGJAkBAijvqazaHSWGBqjWWiZBwc1XwRmdkunXglh2Kjbw47s0VwnHUU9ku+h/ny2zCRPAgV&#10;iNHmR1QgHty6w3jLHczadQEHTp7Dt2dO4MYXB/D41CF4nvsAobe/UAnpTL8byA99gLJoV9QIQBK9&#10;0SBhrBRftFM5CBDa6NA7qBo6BQC53BdQECKtEt7KDSUYCBmqE1EfHdlyroBGlAgBQ4CIGung6zrz&#10;RHXEUblEooUqoz03Du183CHhq1wtfNXC17VkhqIhLQQ1iQEoi/RCrv9jJLndQMTDi/C++z2u37iM&#10;Q6evwunAdRjv94buoShaDHQOxkF3XzSMdoTCYr0PbBZchbX9QdhZLIKDmS2cCOb5hMISgmLVrDlY&#10;LcphrlROCQjmqAT7YlF6Anx+d0uc5mpJcjupuKLqsJ+FBTxn2azZhMRCbBRwzFmEdXMWYNO8xbSF&#10;WOM0W+VW1hJIG/i+UpF1fPt23L1+CSWluRiU1TIp6RVAXg1pKoQAGZbw1UQIS+aHiLpQs9MnoPG3&#10;oasJgBAuv3BkV/+OAnn337sK5F9TIRo8qDiUvcaPfxaw8JjM5fhJUxs//jxG5SFVV68x/tMP6Hn1&#10;A2p7x5BOpxJa1o0n+Z0EB51RPh1+4TDu0unfzB3CDQFIloBkGJczRvBd2iC+THiOjyO68FHkc3wS&#10;3UfFMUhYECZUICfjB/Exj52Iea6qsiT/4Vw4QsdHeFS8gC9Hx4mNQ2ge/ZmO7Cc09I4jIT0d5z47&#10;iktH1yt17fzNQQTc/RLRnjeRGuqGzOgA5MSHESCRKEglQDKTUU4FUpGfg+qCfDUjXZXoisqQliSi&#10;PiZMK9GdhAVtoj3JpP3Nc78eq6QRGgIRZRNVV/XajHOBjsp7CDwmemYpeFCF1FUISCSRno1KqvOc&#10;qCeIfXwabl/vwPf7FuKLLXPwxeY5+Hr7Unx29Chuu8cgsOA5wqrHEV43hoB6QjqlDzudG3EssAsX&#10;0vvxkCrDrYwqjoDw4Xm+1S/wIIfKLfUZ7ucOwLWIiqPuBe/xMLxKCQ+e50uAeFNFBtQMIaRhDKG1&#10;w/wZfRwkPEdyQzdKuofQNvISg6/fKJAoBfJWjL+PBMi4Kgt+gXEpC1brrP89QJ6jT+BB9dHbr00q&#10;fPqsBS3tdWhqrUFDcwWqRIWovMfEPJB3ACLw+HuA5BYm0RJVFdaNm1d+J0DUREICREJY/YRH/1O8&#10;UIn0LpVEH+nRch8qpKUA8lveQ0zgIcckid6rrJnWpLayjO2zzkZ0tNcjIz0RPq738PWxvdgusW/J&#10;WVhbap14OTqVnMYqjljXz5yHdRNKYhVNkrcLJS9iYa3KfGeZmmGmkTHBQHgYmMBe34hgkRYnZmpG&#10;upT0Tppq325kAgcDM9ibzoOj4344LPwGVstvwmwNVcgGKpANj6C70R16WzxhsO0xTLbdxJLDV/HR&#10;qXO4cuYz3P/qONy/O46QmyeR9OQcsvyuc4R/D2VRrqiO91Qls1L51JQiyfFgKhFRFBJ2Emcfq5Lf&#10;HXkxaCMQWiXHQZA8zQnXFAZNleMSBAKb9uwIZR15UXjK13QQGG18n1ZaG4HRUUBw5PF9aW1832ae&#10;25QehIaMQFSn+aMkwRuFER7I8n2M+Ce3EPzwOlzu38fXlx9ixQc3YHHAFYaHw6F7OJ4AEUuAPgFi&#10;sj0EVmu9YDPvAqxs9sDWnPfKwhaOltaYbWmvQk8rCRCZGLiCW6myUjaLKoTqYgm/O5kwuJzwX+Iw&#10;B0sd56hFphbZEx48vn7BYmxetAwb5sosdoJi1nxsmL1AVcgttZYw2Ey1auHqeYuwcdV6fPHFl4iM&#10;i0dbby/6OTobeMWRHAEgi029IEBGX49gmH9oAhGVSCcoJCcy+uYVn+No7t2KrHdAogFkGE2pv+VA&#10;3v2nAEIg/GvgEPs1ZEX7QQBClfEzgfGzVFBJbuMXKct9gzE6is6xlyjpGkFCwwACy3vhXtSLx/ma&#10;k7pfNMbR7oiq+rmXN4hbCiD9BEgfrlJJfJ8yiDNJ/TgR1Y3D/q34MKKHAKHiiOrDp4SGmDxWAInu&#10;wTdJfbhGgLgVj8C3ig6uagz+lYNIbx1D29hPBMgPaBx4icLqWjy+fQm3Pt+HR6d2wv38EQTeO41o&#10;r1sEiDsyogIJkAjkJRIgVCDF6VQgOVQg+VkTEwXzVLWV5DgkRKUqqQQe1QICDSDv2iQ4/v7xrwCZ&#10;qMaSkt42yYX82tZEUx4CkOaJ3MffAqRAFefI4lISwipNj0JG2ENEPvgcrl9uxYUDi3F61yLaQny7&#10;fy3OnvgMzoHp8MvrRhBVgwAkuGEct3OGcdi7FZ+EdVP1DcC5mGCg6vChOvGvJYQJkCdFhHpqJx4W&#10;DMG9bBiBdeNUL6NwLx4kOHi/K7jl9+tb2Y+Q+lEE1w0hlEokvKYfYZV9iKjqI8j7UNg1gNbhcQy8&#10;fotRKQP+kUAhQFS7FIJjTMChEuoECVWIyoGolu49amXCyWT6c/rkrudtaHtar1RIY0sVB+ilqKie&#10;mAfyLkDKM5QCmVQh7yqQ3CIBSAquXruEv/z5dwOkjwqkhbCQEJYApEtVYYlNTigUJaIAQqCoMBb3&#10;JwEyOftcVWpJSxO17rkARNZCb0VXRzNyslMR5OOCbz86hD2L5mO1qARzMyyhslgiZbpmss6HLdZw&#10;1LreaQ420qGsp5NaSYjI2udSZTXfwhJzZEEoExO1GJQTweEoSXaaLAYloa1ZVBxiMwkW9djAiJAx&#10;ho2RIxzsd8Jx3lewWXoF5ivvwJQqxHAdAbLBFbpb3KG7zRV6hIjljlvYeOwyTp+5gJtn+cv37XEE&#10;Xv8UCS6SSL+GgqC7KI1wQSUVSE2CD+qT/dGYGojGlBBuw6kI6PxzEtBGtdAmzj6fzp/WRrWh5nPk&#10;iCqRc/gcz23LJGQ4imojSDoIlI58qgyqj7Y8jpR5vIXv1UKAtOUn0mSfqoTAacyKQH1qKKpTg1Cc&#10;5IP8eA9kR7gi2e8eIp5cg9fju7h0yx1bP38Mm4POhEcYdI8mQOdIAvQOJULvYDwM90bBdEsQrFc+&#10;gd3cc7C03A4b41lUINZwoAKRxaQk8S3NERcTFEupKFYRCiulWIHf00oqCCnzVUZoLJGGixwEyCqE&#10;K3neGkJm0/zF2EqAbCQg1vL81Y58DaEhPbbUsrezCJP5S7Fy0TosX70bO46fxl2/JGTU9qC2/yWe&#10;v/ozht/8CSMv3hAELzHychhDBIkCCGEyKgl2iRsTFAKTX4Exsf/r4xej+BPVjKwH0laslfG++28S&#10;IL/8ZRIa74awZPvbvuQ3fhaj6hAF8uqXH9H39kc0DL9F/tMRxNT1wq/sOTzLOKotH4dL8RAeFw7i&#10;UdEoHhSN4x4BcpfguEO7lTOIm9l0VJl9uJI+gHOYJhW3AAD/9ElEQVSEx9fx/fiIjm2Xex3eDyNA&#10;YgYJEEIkuh8fEyTKIvvwRWyfmkB4iwpG4va+hIdPxQgCyvuR2T6G9vEfCbPXaB58iZquPoSHB8Pl&#10;0il4fH8MHpeOIVDWKfe6jeRQD2REByMrPhy5iRLCSkAR71NxZgqkpUlFbjZVSJ6qyKqRSiuBSCVB&#10;QJCo5ogqZDWZ3/hbcPwGhr8Dy68AeRdA8noJdxWjUaxS68w7CY9JgNQSHtL2vaYgHcUpYUgPvovw&#10;eyfxmAC5fHQlzh1cgXP7V+D7I3z87Xn4xpXCJ7cbAaWDCKsbQVgjv5OSMZwM68Apglq+AzfeP69y&#10;qrgqgQQhQpNw1e3MTtzN7uFzwwjm6/ypMlyL+uBFoPgS1F4TAAmjqgmtH1EW0TiKiNoxGrf1g4hp&#10;HEAyVWh+2zBh/gq9r7SBhsDjFX+Hx9+Iye/sbwCRmegqDzKxtO0kRJ7J+ugcmDe3agCpbypTKmQS&#10;IiXlkgPJ+psyXlEgWilvKgGiKRAJYV26dB5//vOfJ/4C/vV//4sQ1r/g7diAaucuy9mOCUAICAlZ&#10;jVCJTCbTRXVMmpZY/60aS7aS7ximEhGADHY2qfkg3c/a8LynC53dz0jFCvh7e+HLo4ewd/ECrLGy&#10;wHwT6apriHlUCZqZqgmCkhSXCWmr6ZQkryEJcinVnWdqQXhoYSxHwkHCUw4SyqI5ERSS75hJVeJE&#10;m6nH47o8j/Cw0zOClZ4N7Kw3wWHO57BffAmWy2/BfNUdGK++B4P1D6G3+TEh4kKAuFKFPMTMnTex&#10;46NrOHv2PG5/dwJeV04i6uE5pHpeR07APRSHO6M82g1VcZ4ECBVImiTJQ9GcIeGoWKUc2qhA2gvo&#10;+GmyFYh05PFY7kQ4ShLhOYlUKhwRZwtwBBrxaBXlkZ+EVgKjJVeAkYhmbptozYRKE8FTTxDVZUSg&#10;hsCqTA1BCVVQHoGWGuaCKALEx+02btx7jF2fP4D9gccwPBhA5RELncMEiCiQg3HQ2RsNg53hMNng&#10;R1XmDNs5BIjFDlgZzYKtiQXsaE5mtphLsC+WfAe/l5U0yVOttpuFtfxu1s6iWqQqWSFQ4Pe1lKpD&#10;Jm6KuhBQSEhy/ez5WEf1sZowkXDXHH7H86RYgucupiJZMXcxVs1fgaWLNmHBsoOYteYkFu+9hs1f&#10;eOHEvXh4pjTxD+8t2sf+EX1v/gEDb37gSO4VBl++wBChMP6KyuTlEGTZUZVMnwDGZINFMSnpVQDh&#10;H6a0MvlfA+SNmpU+CRAtXPWbyZyNH/70A1796Rf0vv0ZVb1jSOFIM5CjTm+Ji9OJu9IhuZaNwpWj&#10;WtfiAY5m+/GEIHEtHuWIdpTqgxDJG8ZtwuM2HdgNjoKvpA8qgJwiGI5QfWx1rsKx0B6qjSFCRAPI&#10;p9x+HN1LoPTidKL2mkf5Er4apyMb48h4GAFlfcjuIEDGfkDn6CuOfl+jiSokp6QU3o9uwO/W1/C6&#10;8SmCH32DWJ+7SAn1QmZMKDLjIpGTGK0AUpiWhKIMAUgaylQoS5SIzDinEy/9W4C0/Jrr0GwSJpPQ&#10;mITI38BEwl406bIrpsJVKmwluRKp2pJwmSTNpepK1v+g4pCw1YQCqS3JQWVuCgoTg5AaeAuhd05Q&#10;WW3HlffX4cLRdbh0dAMuf7QX92/eQ2h6PbxyuuFfOoTw2hGE09lLruPb+Kf4Ju6ZgrkA2JOQ8Kka&#10;hV/1GPy49eb3+KigD/epXrypNoIbxxBIpSHlvE8K+wnsId73AQRUDyK8gbBoHEZk4wgim0YRSZBE&#10;1g4hqoFbPiePI6oH1KTE3JbnqOsbxfNxmeH+CmMSzhIV8loUNQdHkkQf7UcfAdKrAPLsV4B090pr&#10;92a0dYgKqSZAylUu5F2ISAnvJEDehYhWypvEbZICyIUL3/1OgFCBvB0XgLSqEt5xXuC4AGQidCUK&#10;5N1qLAWMHg0ck/BQAJHQlgJJM+HRgm7ud/b1oKNvAFVt3QhLzMGZb69j/8ad2CQjV+l7ZWpMgNDo&#10;/MVm6xtya0xFYqXW9VhJcKwRiHDUq2afC0RUYlwS6qIwRGkQHoSPk7FMPBS4cEuQOBmaK3PUN6MC&#10;MYWNgT0cbLbAce7nsFtyEdbLbhAit2G28jaM19yCwYa7hMhD6G/lSH27O0y2u2DWvts4+Pk1nP/2&#10;Ozy6/BWC7n+HOI7sM3zuID/oAcpkzQ067TrJg6SKCglCKx27KAnJT7RJWErCVwVxaKW1FxIQhbEE&#10;A/cFEPwC2wtSeTyN4JD9JHRQYrbyubYCbdsiEOHxZoKmMSsBDYRTI+FUR1BVp4Wigj+zKiUAZQm+&#10;yIn0QHzQEwRS6d2+74xDX9zDzD0PYLw/mNCIofKIhf7hOBgc5HZ/DPR2R8JgRyjMNvjDZoUb7OZd&#10;hI3NXgJkNmyNLOAoZdDWDlhKaKyaPUf1uJI5Hxv5/W2hwtg6d6HqfSW5jA3cXz1rnurEq2CiSqvt&#10;sYKKZJkNlQu/z/kE0Wx+t040aREvZb0LqEQWU6msmL0IKxZsxKJFRzB3xWk4brgGm613YbvrEeYd&#10;98TW81E4F1SCiAqqkqFf8OyNwORP6H/5hmpkjOpEGijyj298AhoTjycViABEZrL/LABJlhzI/6yM&#10;dzIP8rehK0me/6y2r/Hyl7eqbLOSCimheQh+5T1wK6KVcCTLUesT2uNSjlTpzJ/QKbmWDBEgtOJh&#10;FWpyKRLHNIKHdPx3CZA7tFs5wwoG3yYPqJnl+70bsf1JDY6FPcfx8B58JNCI6cOJWIJE8iCxvfg2&#10;ZQA3syT5O4aAqhcIrHmlYvP+JT3Ibh9FxxgVyMhLNfGtYfA1KtqeITTQBwGPLiHg7mkEP/yOALmP&#10;lDAfKpBQKpBo5CTEIi85kRBJRGE6VUh2qgJIuXTflXxIIZ15iSS0S9FUQWBIp90JgAgYJgHybtXV&#10;JEjetdYaeR2fU8bzqqRElyYKpKYYDVQfDSrXQWAIPMQkbFWu7VcVZqI8m9cZH4gk35sIvkWAfLkL&#10;Vz7YjEvHN+H6h1tx/eQRuLt6Iq6oC955fbwvQ3TqowTIqFJrNzJ7cCWth+pwFB78vkRl+FQSIIRH&#10;QA0VXSWhQog8KRkgQAYQ1DCmzKVAqrF6CZthKpIRBCvVMYyoxkHENg0hppn7TTxWN4goKp6oujGC&#10;ZYyQGeKxfoRX9yCaCju9pR/VvcPoHn9Blf2CIOHvsIRoX2gA6Ze5IAKQiTCW5EAEIJ3dLeigCmlp&#10;FxVSqSBSXVesAKIgUqXNA/nXJhNKCCu/OEn1wjp3/hv8+U+/AyCQbrz8oxrtacMLAQiBMdrbRSUi&#10;+Y+nal+FryZMoNFPuPRTWQw9p6lcSAv6CIy+7k70UIk873uO5t4+ZNa3wz2xEKfuhWDz8UtYsf4j&#10;rF22HetnLcYKC45qFUTMMZdAmGNoyK2JAsh8gmGJqaVaqnaljaxWOBPr6IDW0NlIglxalciytKI4&#10;ZhmYqoWgpNz3N4CYwYE2U5wgIeJAs+Oo2tFuB5wWnIL9skuwWXadALkJM5rJStqaOxyJP4LxJmcY&#10;ECL625/AdPtDLDpwE8dOXcXVK5fhfucyQl2uI8nrBjICb6Iw4hHKpJw33gO1Kb5okAmDUlWVHY1W&#10;CU/lEB4ESPsEPDSAxBMKVBsERHthKp6WZCrrKMpQMOkoSlfHO2iybeF5LfnJBEgywZGE2sw4VKdH&#10;oyYzGlVp4ahIC1YAKYn1RkaYB8IDfPDQxQeHv3yIubvvwXSPP/SoOqYficcMQkRUiO6BOOjtFYBE&#10;wWBbKEzX+8F6xRPYzb8EO9sDsDaay/tlDSdzOyoFKg8nKg6Z70FVuIWw2DFnIXbSthMaW2jaDHTC&#10;Q5LqEuYSsxLgy1r2UtAgk0RtMJfKYw7hMduU721mg9kWHBAQJIsImxWzqGgWrsTKhduxaMn7cFr1&#10;LWy33IPFLk+Y7vaF0R5PWB/zxoqzwTjpmY2Akl7UDP8jun/4d2pNjKFXbzAi4S0CRMAh7eAFGsoI&#10;FG153BH8NDaIGjrIlnd6YU1C5L//9/9KQLzEn/7yQgHkp7/8QOXxFj//8or2gnB5hTd//hG9/Hnl&#10;veOIp+KQSX8ukt+gwnChc3Irp7OhuYoRHvLYjU7JRVpkEBxPCA43QsS9lPvcCkge5g/jAU3UyLXM&#10;YZxPGcLn0QSIVyP2ejXhw6g+HIsQFSK5j14CRKvI+jKhH9+nDVLJDKnYfXDNC4TUEiJ0jHJ/stvG&#10;VAL9mSiQoReoH3iF2t5RxKWlIdDjPiJcryDM+RKive8jKdQHaTHhyEqKQU5yHHKpQPJSE1CQnoji&#10;rFSlQiShXpknvae0tiX1ZVJWK/kQcf7vwoJQkQosOaZMFAWPT8z/kG2LbHm8pVKDRku1KJoCSKNE&#10;BY4J09TGb1ZD5VFNiFRTfVTkp6MkIw45Mf5I9L6hugo//HI3rn64GZc/2IJbn+7F7a8/hq9/KFLr&#10;huGdK3M3ehFBeISLkqgd5/cxjIe5A+o78aIC0eAxDv/qUT4v4UA5zu+LAPEo61fhq6CGccKmH64c&#10;MHhVDCG4TpQHAdE0jBjCI47giOF+VDMBUj9I5UGgNI4SLKM8TpgohTKuqRXCJL7uOTKanqPy+TDV&#10;4hgGXhEmL4cxONpHgPQRIL0TeRBZG+QpAdKhOvN2djZQhdSiiSpEkumSC1EqpEbmgwhAcn7Nh7wL&#10;kFwOTPOpQBRAzp3Fn34PQESBvB4fVKW7L/s6uO2kCnlOkDxTISmtwaKsEaKZQGSgvxMDsv9MQlYE&#10;CF/3vK8bXVQbjc/6kVXTjrsR2dh/yRcLjt+G9ZYLsF59BnOWfoKVS3ZzJLsMyy3tVesRWadjiYW0&#10;KjEnUCyxkHCYTxAsNuZjEwu1XW5mjVWWdlhj46AmCUpzxPl0RgINWet8HkfKs3iugMORj+30TGCt&#10;awQ7fRPCwxi23NpyVO1ouwsz539JBXIBVsuuwZIqxEJB5BaVyF2Yr34I07WPYLjhAZXIIxhtd4P1&#10;9kdYcvA63j99Azeu34HP4zuIIkBSAm8gJ/whSmPcUBnnjpokb9RRhTRlBBMgEQoeEopqp4JoJ/El&#10;f9HBL+9psfRhSuEIWCwNHQIPseIstBdr+22ESEcxgcJtK6HSWpCCZoKkKS8ZdbJEaEYMjQBJj0B5&#10;agiKkwKRG+OLhDBfeHmH4KPvnsBp121Y7PRUkwVnHE7E9KOECNWH7pEkTD+QAJ190dBXAAmDiQKI&#10;K2zmfQ8bq72wMZ7P+2VHBWKLWQS9LE27zEHawjhh8+z52DF3EbaJAqFtdJqrTeYkPAQcMplwoZRg&#10;Ew4CjuUOVCF8rVTULZRlca0JJb6nFhqzU7Pcl9jaYcVMB6yhulk9bwWWLdiG2Ss+he3GGzDf6Q7j&#10;PQTI/iAqpyCYHAuE1Ye+WPZNBL4OKEdswws0vfz36P3x36P/7c/qj2+IsBh6Oc4/wlcKKlKhJWEB&#10;mXj4E3/XK+Oi0ZyfP/EXIADREKIWlKLC+PkfqDT+8lYB5GeqjZ+lyurPP2D455+ofl4hqXkAvlRC&#10;nhyRPikfwr38XjgXU13QAT0pl5DVu/AQI1g4utUmqY3RGU1MVps4JvMNnItHcb9gFNcJkHNJAzhF&#10;hXHItxVHAzsJjn68HynqY5DwGMRntM8JEEm0X8scwmNCyK9aylMJEG6D6AAD6eAy6MDaX/yErrHX&#10;6Bh+icbBF0qF5FY3INDfCxGe9xDteRtR3g+RFOaPzASqj9R45KUlIS+dTiYtkQBJQnEmFUhOBipy&#10;Zf0PDSDSNFF13ZUEN8HRSHtXWSh4VBIcFVQTsuXjlipRGtIQUTunlQBp5etbq7mVsBUhoparlYmC&#10;kvNQAJG2KFprFLEa7lcTJJUESGluCvJTY5AZ5Yt4/k36Xj2B+6d24fpHm3D1o6248/khPDj/FYIi&#10;45HWPA6vnC74FT5TOZBwqogQOn5fUYiF/Wpeh6gPURwBNQKQEfhXDWnhyFLCgwDxKhtAYD1f1ygJ&#10;9iF+j1QgBEgo30/URaQCxwhimwkLmuxHNhAgVB3RhMWvx5WNqedjGoYRTchE1fQisrobKQ3dKO3q&#10;R/vAMPpGh9E/OoS+YSqRQQJEkuj0u9LSpJMD9rZnLWh9KiqkRqmQusYypUKq6vJRSYhMJtVL1Frp&#10;E5VYRanIoy/JL0xSa6J/8+3X+OWXX9Tv/7/1738fIP0dEwqkW4FDmfTFeieZrsJX/W1Q66dTtfQS&#10;KB0DPfzQzxFeVIvzPnHYevYJZh2+DfPtN2C2iQ567RVYLf8ec5d/ieVLDmDlrKUEh52CxzIrGyyz&#10;tqLJAlIcsUq8nUAQk95XokSWmFqoRopLaTLjXJX42thri0MZmSmbTfBokw7NYUuAWE7Xh7WOAWz0&#10;9GBJmFgbzoG9zR44zP4S1gsIkMWXaVdgseQazJdep/Fal96G6Yr7MFpzD3ob7kN/iyvMtrrDetsD&#10;LDxAiJx5gHv33BDs8QiJAQ+QGfIIxZFPUBHjibpEKhAqAWkn0iKTB3Mj0ZqXQHgko4MAaKd1FKUR&#10;ClQWHAl08MtsJyQEFm0SwioiQEoEInwsKoTPCTya81PQRAXSyPdqzItHY0486rIIkMwoVGaEo5QA&#10;yU0KRlJcMPyDQ/DlFS/M23cHxoSf4d4w6ByIVepj+rEEzJDKq4OJ0N2fAF0qEP2dkdDfHAqTtX6E&#10;6WNYzf4WVpa7YW08D3am0vpeSnmtMZffi5oHQoBsIkBEeQhAxDZKopzwkFDjMltHleNYyO90ofQn&#10;o+pY4eiAlY6OWO44U4MLFc08fveibBZSWcrCU3JcLUMsJdgz52HRnLVwWnIMtuuuwHK3AMSHAAkm&#10;QAi7Y9EwfT8K5u+Hw/rDYKz6PhZfh9Zw5D2GkuFf0Pr6ZyqEHzHw+gcMvvoBI69eT4S0tPzITy+G&#10;qBhj/gYg0pFa/v23f/on/EBQ/PyPVB3/8BZ/+vMb/IX2+k8/o4MjeUlKB9dIsrof7hWDcKezeVgy&#10;iEdKeYxqsKggQAgSScjKY3eaB52Mh4xiCQwpEXXncxJvl8cycc2tdFQldO/nj6oQ1jcJfThFlXEs&#10;oAMfhHbj/Yjn+FCUh5TxJoxQfQyq579L7ldhL7fScQRUv0AoHV8Q1Udg1QsElQ0iuXEQzSOSA3mN&#10;p1QhTaJChl6j4mkvQqOiEOTtjCgfQsTPGfGhvgog2aI80pIJjlQUTlhxZhpKs2QVwixtTojkQaTr&#10;bjkdPBVEgwDk3TAV9/8eIL9CZCJk1VpNgPB1Ao/JNc/VjPM6CX/JzHUBhqZAGvgeDXy9tJSvJUSq&#10;Ca7yomyqomTkJUUhPdIH0R7X4H2NAKECuf7pZtw8uROPzn6Ih9cvIiGrCBmtL+Ge9RTe+d28T8Mq&#10;hCUltwFVojAICioNyXH4VA5ReVDF1YlCGVNJcm+CQ/JK3uWD8K8ZQQgHLcEEicDFh68J5XtFN79A&#10;dMsYYls0SMS1jBMQo1QbBARBHkPTjo8pixWAUInE0gQiMaJUamWeSh9h8hzJdc+Q39yFhu5ePBsc&#10;QM8QlchECEu1dSdAmmgtnU1oba9Dc6umQiQXUl1XRCVSOJEPyZ8ASKZSILJCoQBETADy7Xen8ec/&#10;/0n9/v9b//7nISxp584/KlkP5EVfO15MtDEZ6yE4ep8pJTJG8kl11jAvfIDnDPS2ECbN6Oe5bQP8&#10;4KV1+NAlAou/egzzg9dgsPMGTHbch8nGuzBecx2mKy9zhHsBc5Z9jSWLDmLZrOVYYsXRqrkV1YcV&#10;QSKLSWlVWNLDSpohqvbtqvpKFpYiSGiLaNI0UbYy52OpjSMhYqUlzk2k9YmYBRwMTGGlY0gVYgBr&#10;PX0CxAxWRgthZ3cItrNPw3L+JVgsJDwWcrvoMu2qMrMFtMW89hXXYbj2hppkaLDFDSbbvDiad8bC&#10;gw/wyVkPPHH2RaS/O1XIQxSESRjrCWplHY5UKeONQGtWNBVIrFIgKt9B2rcXJRMKVB3ctokK4RfZ&#10;VqQBpJlwaS2k4qACaSmk4iBQFFy4bSFEWvh8ExVMQy4BQqvl+1dnRqMsLRx5KWFISY5GUHQsvr0f&#10;gKXHHsBw2xPo7o6A7oF4TDsYjylH4jCNNv1AHIGSSEecBL090dDZGgaDzWEwWx8A6+UusJ13HjaE&#10;rJXJPN4vS9gSxk6WVpjD70PAIBVVm+ctVGuCbJ49jzCZiw2SSJfJmzIBlDBYZksgyPrp0obfnt8R&#10;FcgSe36nDlLFNRMLbZ2oQhx4TFvpcL6Et/jei63s+b1SoVBlznVcBvt5h1WTS/MdXjDdGwTjfeEw&#10;OhQNI8LQ4GgsjI/FwehoNPSOhsDowyDM+S4We9zzcD65DgkdY+j44R8wKGW9LwYJkBGCRFsKV3Ig&#10;CiAF2nog2j9Ngfy3f/rv+JGq40//8Ap/of3pLz9h9KdfUNUzjkj+YUs4QwDhVsnRbM1LuNCpPCQA&#10;nlS+UNBwLR0iCAZVKMtdgMJjntx6VRIcPFdmOE/Ocv7VSgkagsSZKuJu7jAuSQsTAuSLmH58ENKF&#10;D8Of4/3wbnxMRfKpmn2utTGRnljnCRAJe3lWvCBAxhFSM4aAihGOqjmK5qg5mc6rcegNno4QIMOS&#10;SKcKoYKq6x1HdFo2Avy9EeXvgtggdySE+yE9Ngo5yaI80lCYmYGijAzCI5OOOosAyUJZdjYVSC6q&#10;RIFI36vyYtTRsQtAGtTMciqPSYDQ1Ax0AkaroNKqqSbzHJLz+Jv1zidKd8WaqEYaCBVRHnViqo1K&#10;qbIaQqSytBClBVkoykxEdjx//0M8EO52FV7XT+L+13tx6/MduHfmCB58/wU83FxR1PhMKRCX9DZ4&#10;5HQjhJAQeITQggkTURp+1VQf1YPwrRqEX9UIAkWByONKUZuaMvGh4hSghDaOK5N9AUgYlcwkQJS6&#10;oLIQgCjFIYpEQCHH+Die4IhvHec+jYBRAOH3JACJqh1QSfdwWnBVD0LKOhBT3oqcxk5UP+ulKunH&#10;s4FuLYRFf93W3arau7d21KGpvRYNrVWok1yIQKRWy4eUVxWgtFKrylJhLPqe/EIqt8JkZGTF4czZ&#10;L/GnP/1OgLzmH9nI8xaM97YRGNILi9DooQrpITho2mTCDkJDwlW0nnb0Eigdw/wSSluw+ZIPDA/d&#10;wrR9d6Gz+x70t96ByaY7sFh7C2arLsNsOR0Tbc7SU1iy8ACWOq2hg5ml2q/PNzXDInMz1TVTFpRS&#10;y9uq2DlHrg4zCRA71dJd2rzLuh/awlPa+iEy4l1M5zOLjk5CVVKua29oAjsBCFWHpa4hrPQMYaFn&#10;CUuTpbBzPA6bOd/AahEV0ZLrsFx8DZZLrsKS8LAkUMzmX4T5QgJl6WWYr7gK0zW3YbDuIUfp7jDa&#10;4QPLne5YvP8RPv3OC26ewYgK9EJGGH9BY9xRIeW8KcFoTo1Ec3oMIRJPBUKIFMQSHvEERTzhkEg4&#10;JKGlaCIkRTC0UJW00loIkFYCpZUKRB63EiwtBEiz5EGoWpr4hTfmCUQSUJMVi7KMGOSnRCMpKQ5B&#10;sSm48CQaKz98DNMdzoQDlcd+woJqY8qBBEw5FIepB2MwjQCZToDo7Y9XCXS9HZEw2BquFIgk0W3n&#10;XyBA9sHGbAFsjK1VJZYjv5tZvO/i7NeK4pgrkwDnqxLrdbPnYJ1UYc10Ui3cpfpqpcNcqo45WOHk&#10;hOUzpVRX+mjZqQT6PCsHAkNTHcscZ/M4H/O4LFi1wIKqxMwWcywcMct2BRwXfASLVTdhstUfJrt4&#10;jXuiYHiAqumg9O/idR/iYwJF90gUplKVvPdhDKacIGC+icVGlyxE8I+056efMPZyQM1YH3rzFsMv&#10;XxAgg6hOiCGUfwPIrzmQf/pvqvrqz//4hhD5CX1vfkZG2xiCKnrhTafyhOCQEJVP3Wt4csTvTEft&#10;MlFl5SIQEHgUD6rwlSgPyXN4igIpH1Jb74oxBRCZxTy5ldyFKBGXwiHcyR7ExZR+nJE27QTFJ5E9&#10;qtPuJEBEgXxKsHweR8gkDagFpO7nShkpr7GGCoQj5oAqvrfMUSjsQVLDEJpGfqT6eKtCWO1D4woi&#10;zYOvkF/biqCwMEQHeSEmxBMJEb5aDiQxDrlpdDAESCGBUZzD0WsuHRCtPDcPFTKhUK1QqHXalXbt&#10;Miu9SS0GpS0IJWW5YmqWuigRVUlVMAEQDSKiOqTqSlv3nGpELVcrKobw4TFRNAIneX8Bh2ylmWNN&#10;RSkqSgpRnJeB3JRYqo8gJAS4ItT1MjyuncTDswdx/8whPDx/Ag+unkNschrKO0d4L/hdpXfAPfs5&#10;gkoHEV6tQUQAEkRYBNB8RG0QFrL1k/3yXsJkgIAZ5lYzSayHyoRBAsRPwYbvRTUS1UQot06qC1Eh&#10;3BdYyJagEJP9BIIlgecliBL5FSBD2pYQia4bQIQAhPAKrOjnQOAZ/AtbEVncgoy6p6h82o32vudq&#10;bZDOZ81qhcKWpw2qvUlDu9alt6qxFFUSyqopRCWtvEqqsrRkegEHrgX0JwIQUSCnT/9ugEgvrAEF&#10;kBe9rQSIdOQV9UGAPNcAMqLUhywa1YK+vlYaZRSVR2LDM2y5GcxR4H3MOPgEOrseQ3/7PRhvvE54&#10;0Dmvpq3kSH/5BdguPY/Ziz7Hgrl7sNB+OeZZOGCOiSlmmxgTDqZYYGlONSHL3FKRWNmpyp1VdETL&#10;7Bz5nDXNRjX1k9UH1WqEJrJGuiw4RadDFSLzQWwJC1t9I9gacn/CrPVNYa5vA0uzFbCd+T5s5n8H&#10;m6XXCLRbsFp2C5ZLbxAivM7FokIIjwWXYEWYWC3iseVUIytvqbkihjs8YbTbGxa73DHvoAs+vBAA&#10;F+8oRAWHECJ+hEgQahLD0JgcgZa0SLRkR6IplyChAmnNF3hI5Q/hIRVVhEcrRwIKHgIMZZnK2koI&#10;kRLtmMCjmaOFJm4b8lNQn5uMupxEVGQlIj81HqmER1hcOi64xGDVR64w3/YQhjv9CYgYOtkY6B6K&#10;JTDiMZXgmDYBEDEdeX5vNAz3xMBweySM1wUQmK68NxdhbXMQ1iYLYGlkxa05IWKCmeYEuM1MbY4H&#10;lYOCB9XI2tmzsXq2wGMmVlGJrHSci+UCEKf5WD1nHlby+UV2oirsMduCoOd3LuuMLLGTct+JkBaf&#10;m0ebI3NOzO3hYDYHjnYbMHvZV7Bc+4AACYDxzlCY7omgComGwb4oldcx5OcxOBjJzxipwnNTP0rD&#10;H09m4Y9fZWH66Tjs9MhDdh8h8MPPGFHde18pBfLT2AAq46LQnPduCEtDyD/903+FLCb15t/9Ba3j&#10;PyKmtk+FNbyqqDiqX1J5EAB01F6Ehzuh4FE1Bg9CRcJXokCcJRzFrbuAgkrlN5UhTl4c0xjfTxyV&#10;lqyVOQYCFTfp8po/gNuZ/biQIqW5kiAfxknC4iOBSHQPPont/w0gsYM4lzyM65L/KJAQzKgCSHAN&#10;t9VjKiTjWfAccTUDaBr6CZ1jtNFX6BgaJUTG0EZF0jwwjrScfESFBiCWv7/x4QKQEGQmxCInLRW5&#10;hEch71FxAUewRUUoKeSon1b5q/qgSqBDlzYmjQIL1YZEa8feXl+jrK22mpCoIDAkfFWkQUPCVaI4&#10;1H4ZAVIBmXkuy9W2KON71RE8hMhvLVO0rr/SCbi6vJTXkYeC7DRkxEciKcQXsb6PEOJ8ER5XT8L5&#10;/HE8Ov8x7l34Ch4uj5Fd3oDSzjH6KirErC64ZD2HX2EvQgmIcMIjmMojiIMDf6oSH36n3up7EjBI&#10;eKqP235+R/0q/yGzzoOlBLhxTM0jkcma0soklMdEgcRw0CIhrDhl44hveaEBQ/YnYKI95n7LCLdU&#10;Kw3DiKobJECoYuq5LypETUQcQAh/fnBZD/yLuuBX0AbfnAYE5zciuaoN5W2daKV/bn/WhtanTWju&#10;qEcjlYg0WqyVUFZDKarrJkt781FerTVXLCzRAFLEbXZu4v8TCuR/qBUJR3ta8aJfC2GpsNXzbgwL&#10;QPqkGqudgGlTCqSX5Hs22I/8jn687xIHw+P3MeWwC3T2ulJ53IfB+hswXXsd5oSHxUo65xXXYbX8&#10;KuyXXMLshacwb9YuzLGajzlmNjSObgUipiaYbWaCuZJMJyQWS2KVABF4LObodBFtiSTPqUgWWNti&#10;rqkl5nJ0LDPQVSLdzFKVhzoYmcHWwBjWesaEhxnsaNb6FrAycoKVxTpYO34Im4XnYb1Uq8CyXHEb&#10;5tyaExQWUta7jNdNeJjPvwLLeVdgs5ggXMFR8Gp+rk2udLg+MD0QCIv9fph12AP7z/jjtnM0gn1C&#10;kcbRXHlCJFVIOJplbY7scLTInI78RDTnJ6gQVAupr0JXhEcrty1KbWiwaJOchzxHgLSVCEwyCJh0&#10;wiONr01HQ14aqqk+ynPiUZSRhPTkdARFpOC7+5FYdfwxrLZTfewKgP6uUH4XERyp09FKxdXhBBXG&#10;mnYwVsFjBoEieRF9Gc3LPJDtETBaHwjTFU9gNe97WFofJDwWwtyAqs3ACNZGRrAzlvkghDdVwlKC&#10;RKkNmRMiKsNBqq4kfyH7c9Q8kCWiMPhYlrVdSEjMtrQjHOwwW6q6CAsJX8mERHmdhMbmWllhFpWn&#10;k6UT7CyWwd7hAByX8VrWO8Noqx+MdgXDeE84jPm5DPZGQn9fLOHB3z3p56XKk/n5PkzDlJO5+OOX&#10;uZj6dSYMv47FZ5H1KB//9xh486Mq4ZVQ1o9UIBWxUWjKy5v4/Zf8xz/T/kqA/H/x+i9/Rg1H7b4l&#10;z+Aik8VqXxEaLwkLLWzlVUuQEAKq3QX3BSaeVQSKhLZosvUSUAhsRH1QXQg8FDgUMDR4SNJbTfrj&#10;eRLGkoZ9t7JkFnqfmttxKm4IJ6P7taor6bpLk+0JKpEvEwZ43pAq33UtpLIpEwXykiYz0PnzSun8&#10;eO1RlX2o7XuD9tEf0DX6hvaCSmQMrUMv0Tb8GmXNnQiPjEYMAZIU7odUAUhSNLJTU5FHxVFYWICy&#10;kjKUl5WjoqwCleVUALKsbUWZaqrYUE3FIf2sGqrR1lSL9uZ6dDQ34CmtU7ZNdQok2twPTWm0cb+N&#10;KqNd9gUYoljk+QaqloYqBQ5RM80Ekby3Wn+kltvqCv7MclSVlaEoL5fXmITU6FAkBHkiyvMuAh+e&#10;h8/VU3C/+AlcLn2G+1e/Q0xMAkra+lHS85KDgUE4Z3ThccZzjuj7CJAhhFWPIpiKLVDURbkojgEt&#10;zyF5EMIlgColgFs/qgEJX/kTJMFULWENo8r8JWdS2odAPh9BVaJCWJIsbxohLAQgGjwEGJr9th9P&#10;eAhARHlE1w8hmoCLqpdyX23uSHh1H8IqexFS1o1A/i76Fz2Fd147PLJb4ZHViMCceiRXtqG0/Sma&#10;nnWgiRBpaatDY2sNaltqVLfemnpNiVRKt94aqcrKIjjSJwCSqgDy9ekvfidAZB7Iiz5Co021MRmj&#10;uhjvEXtGYBAifDz2vBVjPW0YJEye9/ei/PkQvghIhskH9zCD8Jgu6mPHAxhsvktndAcmq27RId3g&#10;qJZOms7ZZvk1OC7+HnMWfIYFs3ZgjvU8OiNrmoWaWT7b1EzBZI4oEAEInc48jkhV6Iq2wNKWo9rZ&#10;WMFRrpqIRmCoNu/SpZcAmSlJdB5z4kjZzsgcNvoEh4EZLPVMYKHLfeO5sLHaCquZH8FqwTmVODcj&#10;MMxWSPXVbZiI0iBUTAkQs8XXYL6AAJl/GZYLaUt5zvL7MF77BMY7fGGyLwgmByNgfiAE9ge8sOUz&#10;H1y4G4aAwGhkxMWgJEVKbGNQlxmFxhxJfCdQOcQRAAIQQmNCdbQpxZFFhSHHJhRHUbK2X5iFpoIs&#10;1BUQHGI5aajNS0GJtGDOjkVKcip8/FNw8nwQlu5zge0WZ1gTHmZ7w2FERyvJc6P9BINAgk52hlIi&#10;sQoculQfM/ZRnRAmunuiqRjDqBiD+X25w3reJZhbH4IZAWJpaAkrBRAT2BDU9sZWBLyAnaCw11Yc&#10;XO7ggKW2AgEHfmcEPJWFgH6ZSpjbU3nMxBxLB1Vx5WRize9XQlTWWCRFEDxvib0jAeNIgFCdWDth&#10;pg3hYb8bDnO/hu3yuzDb4A7j7YEw3B1GcPBzUYUY7CIc90TCgJ/DQEB4OB4zjogCScXUz7Pw3qkc&#10;TPkqh9sUWH0bjXsFz9D29i8YVP2zhvDTi2FUxMQSypMhrL/ir3/9H2r7//mnf0LNwGt4lfTQOT+D&#10;J1WHdw0BQkCIAvEhTJT6oKrw5taXAPGRcwgXAYoH4eApyViZgCahJI5oZWazUh98zlfCXzxPACLw&#10;EBMV4lEygjvZfbiS2osLqUMEyJBaMOozKg9pnPh5/BA+ix+mSQVWH75JHsDlDAInexBPivh+5eN0&#10;Yi9pL7hPgMichZJBhJb3ofzZS0JDQlivlQrpHOVjAqR16C1yG3rhGpyAiFB/pBAgyVHBSEuKQk5q&#10;MvKzM5XqKC+l066oQm11HWpqalFPa6iuQX11FR27rB5IQDTWoqOFwBBrJTxam341AUp7S506R3Xb&#10;lRbtAhHVqr0cLQSJgENbjbAKddWlhAeVjDxuqKPV8zF/Zk01aiorUFFaisKcHGQnxyMlIgBxfs4I&#10;d7sGv/vfwfvaaXhcPoVHl76Em8tDFFY0oeb5CxR0vkBQcTcepz2lAumBXzFBQOcfRCUYTJMQln/F&#10;kFIYAgUBihyTPEhQLUFRw++b99K/kqqAj0PrxpSp11CZBNUQRnVUE1QlsQSLhKYSW2ltVD60BO6L&#10;4lCqQ47TNIhIHkSS6BMAIUwEIBF8v/DqfoRR/YRU9CK4vAeBxVROBV3wyu2Ae1Yr3NKb8SS1Hn45&#10;tUitakY1QdL6tAVN0mSxtQo1SoWUoapeqrKKCJA8lFdlo0QmFHKgOqlAvvr6i99fhfWWCuSFAghh&#10;oQAi5bxdGO5/jhGlRjQFIhUALcOjeJBeCquTdzDl2COqDw9M3+8GnW0PYbDxLkwIENOVN9XI3Ypm&#10;TedsR4A4LPoOs+Z9gnmOmzHXZg4W2thgoaWFClup9iSmBAJBIi3cF3DEOlfCJpY26rE8L2WkarEi&#10;Oi4BzGxTmeOhTR6U5LmEsOzp7OxoErqy0DWEuQ5thimd4TzYWm2H9cxPFEAslxEgUr674o4q3zVZ&#10;IUbwLSf4lhB6VB5WklhfIAl2qdC6C9PVLjCkQzPaFQijg9HKTA6Fwma/F1Z96IYTlwPg7BOL2PhU&#10;5KeloiIzBdVZqajLSSYAktCYS3AUZhMYBEehJM8z0V6STZBkERqiNjLQrCCSgcb8bNTk56CiMAeV&#10;BEllbjpKqUCystIRk5COu48icOgjFyzechuO6+7DYeMTQsQLllu9YSFL1G6XpL8PLHb5wnyXH8x3&#10;B8BkN1XG3mAFF709UdDbKwCJgeGOSJhvDoHFKg9YL6ASszsOM5PFsCIwbIwsYG1iBVsqPgcCwMlU&#10;VKMtFllREfI7ELUobdyX2mnL1y61l6Vv+R3xe5ptJSXA9nAwtYOtkTWVIaFvbK3mgCyQhDmBI6se&#10;zraeDyfrZXC02wiHmVQec0/BYTF/d1a5wWRTIIx3hUGfANEjGA0IDkMCRFSIwX6qEJr+0QTMOJao&#10;APLHExn4w+eZ+MOX2fjD11mY8kUcVt9JRmrXS3S//RGDVCEqhBUVSQVSMPkXgH/h34D8++W//Ff4&#10;lXTiZuYz3Csegk/dGwJEVIaARGBBkFSIuhiHX+2LX82LTkjlOQiPXwFCSAgolInqIEgmbVKFqJAW&#10;oSITC+/mDOBSqixLO4ivEgfVaoNfxPYTIH0KIMriZIZ6rzrnauYQ7sns6VKCiNcUSEUjAPEv53uW&#10;8NqLJT/ZhxJ+9o6RiUT6yEt00Tq530FVklnfgxt+yfAJikB8eAASI4KQEhuJnOQY5GWmopgqrbyE&#10;AKmsQV1NPerrGtDU0ECHzm1tnXLsrY11aGuuI0AaCQ9Co62Z1oKujlZ0tbeqx3K8rameoOD5Cjiy&#10;4iBholQHt4SFvIcyUS0CHVpbkxhH1oRIY20NqivKCbV85GekcbAWhXiqjxjvBwh1vQafu+fhfes0&#10;vK6fxqPrFxEVl4LKziGUd44hgyN8r8x2OKd14kl2L+/NABVmL/zp/AMJgSBRIJIgL+8nPKg+qiW0&#10;Naoq+4JVNZZ8h/3wryJ0eCykTqre5Lsc5OsIG8mLSBirXhSFFqpKbBtFUvu4MoHI3wMkqVWOv1Dn&#10;qiS7yoWMEiDDBAgVDS2saoBKqU8BJLi0FwFF3fDJewrP7DYqkTa4EiIuSbVwTaxAaHY1Chpa0UiI&#10;NLRXoL6lVLU4qW0sQXV9ESoJkLIqWeY2U8GjuDT9/0GAvOhXCXQ1E52QeCF5EKqRob5ujEoyvVtm&#10;oHfyF2+AH7QLqy554b1jd/HecS9M4Shcd4879Lc5w3DjfZituwtzKhBNeVyHHZWIAsji7zB73seY&#10;Zb8Rs6xmYh7hIbmPuVQeokAklDVTmh9KeErCJTTJb2gAMaMyseaIVevHJHFzmZQmAJFWJg6GRnRQ&#10;Um2lCys9A271YTZDRwHEQscCVoYLYG+9W611YbvoewLkqqY+Vj2A8UrNTLhvspLXT6BYSH5kyQ1Y&#10;UY1YLCJsFt+AKVWI6bonKqRioEJE4rxiYXg4kiP/AMw86I4Nn3nh9N1oeAdlID2lEMVZ/APMyqQC&#10;yaTDyqaqyEVTcQ6aqDAEJqI0WouyqUyoOAiWxuIM1OWnoyo/F1mZBQiPzUEELSG5AHGpxQiOK8a1&#10;R8nYeOA+7JddhOWiy7CWarL5l2A69yKM55yHybzvYD7vLAznnYHBnNMwmvsNTOd/B9NF5/nZrsBs&#10;LUf2m91hsiMARrupWHaEw3RzEMzXePLz3oGl08cwN18OSxNbqg+qEALEmqrOTgoVjKnyCIG5ZrL+&#10;h9bGfaFUzamQlCTFnbCI6mSB3Ww4WcwkPBzhYCZ9tWgmTnA0ceT3bI958v1b8xyrRbC32QB7x/38&#10;bj6F3fxvYMt7br3sMb8bbxhuIvB2hhMgEfwdIzgIECNJpu/jvRc7GAc9AkTneBKmfJiCP3ychvc+&#10;Jzy+oJ3KxXtfZcHgs3Cci61D0+t/xMDr1/hhdBAV4WFoytVCWJL9mJwHMvwP/xm3sjpwI7cfblQV&#10;vnWvFTi8azS14StbUR40Pz72r3sFnxpp+81RPyGiTOLo3Eo7DFEYfqI0+FicvIKHlIMqFTKuYCTq&#10;Q1SEtDaRRorSGFHUh7RwPxUnqw8SJAkCkAF8TnhIeOtS+giuSfv2fC3/4UtoBBJIgfyZ/nx/r8J+&#10;+BRyZEwlVdQ1jrbRt6oK6ymVh4LI2Ft0jv9AdTKC+xH5uB+QjrDoOAIkEGmRochIjEZOerIKFU0C&#10;pL5G4NGMFjr0tqZmOv1GqgTNybdTeXQIKNrb0PW0Y8LaCZEOHmvFUwKlo7VZQaZdoNBYz9cJfGq4&#10;JTAIFwFGR0sT36sRbXIez2/jYwFIc32dUjwVJUUoys5AbnICFVMgYnydEfHkFoIeXoHvnQuECAFy&#10;+zv4PHFHTnkzSp+NoujpGKJKuuGS+hQPU5/BNbcPngSITwmBUErFQYgEECKiLkSBBCiADKpQVShV&#10;RTAVQSDhIBVZkkAXmATUCFAk5CWhLb5W1Ez1kFIPcU1aeEqg8StAWv8WIEl8nMznk9VzWphLVIvk&#10;QyLrhn4FSHj1gDKlQkqfU4V0w58qxDtXg4hbBgGS2gzn5AY8iCmFW0IhMquoEtsb0NBaqcp66xtL&#10;UVtfiKpaWS8kF6UV2YRHhlIiApAvv/oMv/zp9wAE/4IfZMU3aWWi8h9UIb0CEOnG+0yFska6u/B8&#10;YADlA6P42CeJf7R3MfWYB6Ye8YHuPk8YbHeD0RYXGG2kE54EyNJrygHbLiNAOOJ3WHIesxacwKyZ&#10;2+g4ZmOOJMLNRXFYKBOIzDQyVsrCyVgeawtKSbhqjlRrWVKZyCQ0USWEh4Ss7AkPSZzbGRjCnhCx&#10;0Sc89PQJDX2YEyKWeqYEih1sTJfD0eEwR7dfw27JZZgvuarCVmarH8JkzSMYTpgRTfId5qvuE4B3&#10;YLXsNqyW3oK5qJAl/EyrH8N0gyedLp3v/jAYH45WIJFQkdneUFjv9sZcqrHtn/rg9KUwePokIz2t&#10;hJK7DOX5ZagoKEVVUZFqBVFfmEdoTMCjIBMNNIFHJZVGTnY+bj6Jw/YTfK/PfHHkXDjevxiNg99E&#10;YvUxX1ivv0fY3YURIWdJcNjMPg+bWd/A2vFLWNudhI3dJ7Cw+RCmlsdhTjMzPwozq2Mwtj4KQ9sP&#10;YDT7C5ivuALrra6w2O4Hsy0BMNvA9yVAbeadgrnVBljQ2Vvye7A0MacSMSVAqPKoHiQktYSAWDVz&#10;HpY7zsUiu5lYTIBIW5JZFnaEhA3NlsAgQMzmYablQgWKWdzOsVyA2eazMMdiNs9dBAcbqo5Z7xMc&#10;Z2AjlXFLJSf1AOYrXWG61gdGmwMVQAyUYopUykkl/g8QHIfiVTv6GYdox5Iw9YNUvPdxBt47ma2S&#10;6X/4LAd/PFWAqScSsexiAv9wX6Pvh7/g7dgYyiKlwGEyByL/NAUy9Jf/xJF9F+4VDau23f71r+BX&#10;95L2AgH1LxHY8BqB9a+1RnsTx/xqRJHwfILEl6NWL3EqkpTlvr9saX7KQYlSoDIRB0/V4V0xDqnE&#10;ci8ehUshVX2+BpAzCb2ERh+hQRUSP4gvE4epRobwJR9/SbCcSxnCtcwx3MgYxgNpoEj14kMIBZRz&#10;VMyf4Uf14V3QD6/8PgRyxJrXMYq2sR+pQiR09UKBpHP0DTpfvEXH+I9IqenGzbASeMbmIzEmGqmR&#10;YUhNjkemzAHJ4Yi1sASV5VWoq6VTaqQzp7U2tRAkhEgzHXxLM9oFEG1teEpgdHV24llXF7dd6Hz6&#10;FB3thIiApKON+60ESQueymsmVcakERjtba3ctqC1pUVt1T5/RhOVTm1lhUqeywTHjNgwJAS6I9rj&#10;HoIeX0XA/YvKfO5/D/eHtxCfmIWS5j4Ud40gu4PfQf4zPEjows2YVjxK64Jrdg/ccnvgXdSvlvz1&#10;53fmK7PMqUKCJLFeO6QaIoYIPGpkXgi/XwJCJhfK3BDZqlBh2aAyWVgqsHJQKRCVKCckkjteIKX9&#10;hYJFogBFKQ9CpW2cx8VeILXjpdomtowhbkKFiAKJFOM1RNQMKAur6kNI2XMOCAiQwi745ncqiLhn&#10;tioV8jitCQ9TGnAnugTusQVIL6tHNe9lrVozpBx1VCDVdfmooAoppQoRgJRSiWTlJCiA/OmX35ED&#10;+XuASAhLuvFKIn1UZqJLj6ueLrQOjcOtsAF2Xz4mPFwUPGYc8IDpPncYbXsC/c2PYbTpPozX3aED&#10;1kJX1uLgZES5lEpkySU4LvwSc2bthROdiVTlzLEgRAiDudzOpgJxMjLiVsJSxnCSkJa0K5GJgiYC&#10;GRtCRKu40pLmGkDsDYxoBAj3bfSNYUFwWOkaEh7GsNI3h7WhE2wt1sPe4TjsORq3ITzMCDfTFTdh&#10;uuougfcIxusJv/WuMFzHz7BWoPKQo/UHVCL3YbX8LmyW3uGo+DasVxAsq+l0N7orWFjvC4CFLAe7&#10;LxhWO/xhtcmHI3w3Ovc7sFl1CWv3P8C3d1PgHFIC78hi+IblIjIuD0UFZagqKEId/yAaC7LRkJ+B&#10;egKkOo8jg9xsRMRnY+8ZH1jt5f3dHwiz/T6woFnv9aPx8W46/J3+sNzsBds1rrBf+ZCK5BbsFlyC&#10;/ZxzmDn7HBydvoXDzDOwsz8FO7vP4OB4gtsPYWlzHMaWR2DErcX8r2Gzhp9tkycsN3rDatVjWM8/&#10;B0vbfQTHYlgY2hIiBIixCexMzTHTwlZVUS13nI9VNKm4mm9NcBDqM/m92JtYwsaQ34sxIWLmCEfL&#10;2ZhtuxBz7ZZgns1ivnY+weEEJ/O5cDBfzWs6DPuF36hKOPOlDwkOF5ivfsLvhQpprTeMN/oR1mFU&#10;SlFUfVHQ3xOtqQ9pBElw6wg8CJLpRwiQ4wTIRxn44ycEyIlsvHciC+99lodpp3JgcCIE38VzhPv2&#10;P+LVizcojoxG4zsAkb8B+X/4L/8vXMuhc6l6ieAGAqLhFaEh4NAspOkNj/MY4RFUL0YVQoD4EhIB&#10;Mgejdhx+BIdsg3lOMNVHoDwWwFAh+IoCoYnykNJbz9JRAmQMjycaK14mQL6O76H66MdnEsIiOL5K&#10;GlH2JRXI6YR+lSO5kTWGO9mjuJ81BJe8ITzJGYB73jCd4iCeZPZxVNoDZ5pn1jOkNQ6jZYQAkSqs&#10;4RcKIgokfPzs1Q/ofPUL4iqfU4mUIiK5DAmJaQRICrIz0lAgZbyFxSgvq1QhrIaGRgWQtuZWOnY6&#10;+5ZWKoV2wqNDAwWB0dX1TNmzZ9q2kyBRxzppTzuVPW2X1xAmVC1KZSgI8b3a2tE2aTynrbUNzVQg&#10;jXU1qC4v4/VkIjspBilhfoj1eYxw1+sIfCjwuAD/B1fheu8uPP0jOApvR1HbIEq7x5DayHuS3IEr&#10;/o34xqMElwMrCMx63I5twcO0TnjkUa0RugKPgCqO9gkNVWXVIIUJw4Q+QUyA+FbxvMohNWDwE4BI&#10;uFKq3QggWVhKcikxfI1SGO1UFwRI8gRAlBESygiQND6XTnikP32tICLPx8lcEDUrnRAhPBRIVDJ9&#10;UAtjlXUrgAQUPVO5EN+8TqqQdrhltcA1ownOhMij5Ho8IESeJBQjrrga5a0NBEkNahvLUEMVUlGr&#10;AaSkLBNlFVlqHshnn3/6e0NYf1UAGSdAxgekjQkB0vuM1o1xwkNyH739z5Hf2Y/tdwMx5chtTHmf&#10;6uMwlcdB/rFL9dWWx9DZcF/lQIzW3aYDlaqm61QgBAhH71ZLrsN68SXYLTyNWXOPwslmDWaZz+Fo&#10;1F5NKptnaYn5qoTXgmauwlpzpN8V1YhKkktjRCOqEXNJxGqr5Ml2ppr/Ia1LpG2JsZr3IbkPSx0j&#10;qhAjWOpbwtpkPuxstsN25sewIUAsFl9RVVdmK2/BmAAxIiwEHAYbnKG/kdv1j6lGnAmRx1Qoj2G5&#10;8hFslt+D7dKbhM9twuQ+4XgHlqvo9FbehNEyGt/TjJ/TYtF9mCwihHiO2ap7sCKUnPb4YPFHAVh5&#10;whdrP3DFiQtBSEwtQ1l+kQpV1eVloS4nDdU5KSjLSEV2eiYe+sTzNbyvB0MwXeY6HI6AwYEwmFDl&#10;mO4JVVuzXaEw3xII843+MF/vDdPlj2C++B7vM20BoTCbEJ/N+z77CmzmXCY8v+doX6BCFWb/Baxs&#10;Poap9Ycwl8f8fHZr3fmZXKgErsOGsLGy3EwVMgdWxtawNjaFDQFvz/s/28oBC21nY5HVTILfUeVF&#10;bAzMVN7JztgStvyebI0s4cDjEqqca0fI2M2nQpmPOXzsaG4He9MFVB/b4TTvK95XfhfLqDpWuHHg&#10;4cl77sV750WIeMNkvS9MtoXCeDc//z6qvX0x0ONWigFmKPUh/b0EIIkc1KRgCgHyh0+oPk7kYOpn&#10;hMgXOXjv61xM/SIaa+6nIrfnF4y9+hMKIqLQ8GsVlqBDC2ENESDX8+h4694odeFf/wZBBEdw4ysE&#10;NRIgja8R1vxWbcUEIAIPWWDoV3AQLCE8HkYLrSVEaFIdFVRNuFCBSF8lz7LRCXiMqvDVA+nImzOI&#10;S2kDCiCnEgbwRaKojyF8nTxKgAzj68QBnE8ZxJX0YdzMGsH93DHcTunFnaQePEjqxb24LtyOaseN&#10;kCZc9a/FRd8KXPIvRQCdTM2AdDJ+peaBtA2Oon1wXMFEINJNoApg/DLa8DC6HlG5DUhJy0aOTCTk&#10;PSorKp1QIARIfaNSHho4qCjo6MWeTgJE1Mez7r+xri7ZPte2nXz8tEspEjm/o72N0JD3oXohfJ4S&#10;Lh0dTwmPDrTyfVuoQJoaG1FXXYXy4iIU8O8jMy4CiQFeiPF8gDDXawogfvcvwf3+XTx2D0FsQSuy&#10;W4eQ/3QQRZ2jiCntwum7idjxkTtW77+J5bsvYP2h29jxhTc+e5iBOwSJe94gleGQCl+F1mvwEJBI&#10;GEsUSBD3fSqlnFdTl1KGLfDwIDxkKwODYEIltmn8V4BI6EpCVKI2NBUywi2Vya8AoUIRyPBxQvOI&#10;AoiCh1IgGkBipEGj5EKkGqu8W0EkuHQSIs/gndOhVIiHKBECxIUq5HFSLe4nlOMRB6FR+cUobmlE&#10;bUs1ahsKIS1OJvMglTW5CiCffPoBfv75J/X7/2/9+99SIOO9WjfeMTULndbfrWagD3PbyV+8e3R6&#10;Jh/fwnvHnDFFwleHXKF3wAX62x9Af/0dguMOzDY9gPFajupX3eIoX8AxoULUPIvLsF30HWbOO4FZ&#10;jns4ml0FJ7MFmGc1R+U6ltrK7HNrLLGyxmIrKzooqfqxwiwqjZnGFlQlEtrSSnZl7W0p2xWA2NN5&#10;2UnZLiFirWdC9WEM8xn6NCMqEBvYmq/gSPcIbGd/CRvJD1AJqQQ6VYLkPAxXPeT1O0Nvswv0pJ37&#10;ZmcYbHKB4SZXGG1woaJ4BLuVd2G/6CZs516lw/0OJnZfwcj2FO1r7p9VZjXzIkfTd+kQCR2Ooi03&#10;e1MlBMGQI2iDPUEw2kvFsMMDGz7xRSDVSHFOMSqzslHLUVVVVhrKM1JQkJqI5KQ0fHcvBA6HCeVD&#10;oRxpx3DUHQH9bQGEG0fla+hc1/rAdEMATDcFwWQTt4SICUftZitcYbXMheDmNSx4AKuFVFAL78Fm&#10;8X3YLSIE59+GHaFi53QRtrPOERS8bpszsJLHdOL2vG4HbgW05g77YG65lArEEVZGtgQIlYWpVLrJ&#10;fA6qDnNbFdJyoFlLx2NDCz62gqOcJ00sTW0x29IJc2iyldfIax1M7WFrtphq6CDs55/n7wZhu8KZ&#10;3wevn5/Ncp0vzNdQca32ozr0h/HmYBgSlrLwlf7+WOhKBdmhRIIjAdMOECCHpFEk9wmQaQTIVFEf&#10;JzWATD2Viz+cysSUr5Nh/HUE7mX3oP/1f0BueATqcnO03/9/IT5o8m/wl//AkX03vBveaPCoe0vF&#10;8ZomEHmB0CaCgxbM50OafiBAXv8GkBoByKhaVEickLS3CBOYECpS0ROklIiEsAQcErqSjrzDeFw4&#10;jPv5w6qVuwDkbGI/vpJwFaGhEumEyVeEh0wclIWmBCDS7uR2+gCuRrbjW49yfHorDQfOBmL7p65Y&#10;d+gmFm/9BnPWnIDTmo/w4UVPFD4dR+voG7QNj+Pp8Bjh8RKtBEjz0Cj3x9E19hMSOdo+H1wFt8wO&#10;xBbWIy23CIUc5FQUEyAVFaiurUEjASLhq0l4dNLZa6aFqToVQJ6hu1ug8ZsK0QAyqUioQCS0JRCh&#10;tYsakdf/3bFWQqqFyqSxoV5VX5Xm5yMvNRkZ0WGI9/dGpMdDhFKBBDvfgMf9+7h43Q0uEQXI4qg/&#10;t30Y+W39yCVIPGJKeC+OY7rJSswwWoZp+ksxzWAVplts5qDvI2z/KgDX4jrhVqKFIKUxouQ+QujA&#10;5TsUC5ZKrOphwmNAqRCP0onW/EWDcJeCBaoRqc6KbabikBBVG7e8DpXnUCZ5D4HHmIJG+tOXCiIC&#10;GIFLvEw8bBhFNC2qniBpGFGmVEndACKrehBBlRheoUEksLhLhbIkoe6R1Qr3jGYCpBEuVCAuKfV4&#10;TLsfV4pHcQUIyS1HSWMt6hqLJ8JY+apLb4UAJDsRn574gArkR/X7/2/9+98EiLaYlPS+etFHeNAG&#10;ud87NID89gFsvx2CKcfv4T2qj/eOuBEgLvxj5qh92wMYUHUYr77FkfA9mNHM191VZbIWVB6SBxGA&#10;SBjLZvFFOCoV8iFm2uyCk8VaOpelmGs+S604uMTSCostLLHMRnooSV8lLWQ1y0waJ3LLEe5sOqg5&#10;fDybjyfVh62uAawIDRsdY9iotT8MYG1gClsTRzjYbcDMOZ/Ces4ZWM6XEt7LaklbU0LBmCrBYPUj&#10;6BEguptdobPFWZkuYWJAMyJITNc+5Gv4WZwuwMz2G5hYfQVzAsTG6Vs6YwkZXeEo/zIs6ZhtFhAg&#10;0lNqtTuVgS+Mt9L5bY+Cvio9pXrYGYilxwPgHJCP7IwSFGdkooLwKCM8ilOTkJ0Yi+iYeHx+3R+2&#10;h10x40iYmgxouDuc1+ML/RVPoDefimkRAbfSAyZbgwipEJhSiRiv5eh9jRusVrgTIm68ZheqQGdY&#10;LHeF5XIXWHPfmnCzXfgAdgSJzYIbsJt3DY5z+N3MugyTObz+JY/hxPMcZGnbWZ8QLltgbjQf5oZ2&#10;VCKWsKMalByHk5mD6tQ7k+ZgRkgTHvaGBL102iXcZVLgHEtHzLOehblWsxQ4nMxkjXVb2PO1tvzO&#10;7Wce47Vc4e/GIwU+UwLEgorDXABC9WGxyo/3PgCGmwnh3WEKINIAUme/rKSYRGUWj6kEikBkGiEy&#10;9UgylXEaplF9vHeSquNkFqZ8nkOAZOG90xmY9kUUjngVo3nk3yE3Mo4AyZ34/Sc8/irzQAiQn/8D&#10;HlKB+DS+JUAICoEIlURQA0HQpCmRkAYanw9qfKNCWQIPX5mhXEeVQZNRq5iMYKXUU1XyEC5ivwFk&#10;VOvCWzCEBzRZVOoaAXJR+mCl9ON0siiPYSoQAUgv9/t5fBAX04bxfWIfLsb34oxvFfac8cXczadh&#10;PvcA9G020CmuxBSzpZhiuBhT9BfgD3oLYDF/N9xjiqkyfkHbyCt0jb6m/YC2oTdo6h9Dy+ALVZGV&#10;VDuEs/5luBTZgKDiZ0gobUROcQ0ViJTxlqOuphaNdU1oafwNIE+pFH6FCAEwCZD/u2kKpLNTA4iY&#10;QGLSNPWhAUQet1GRSIisubkZ9fW1KnxVkpuHrOREpESGISHAF9GejxFCiPh6eOH6XV98ejWYo+86&#10;ZDx9hay2QWS29CG9aQjvn32IqSaLCI150DVcAD2jJdA1Wgod42X4g9Fq6Mz7ELuupOBqSp9azlba&#10;mARLvyt+f9p8DyoSDgiCakc4QNBamrgVD8I5vw+Pc/vhUiBzR7SGinEtL3/NcUj4SoAh4JiEh9ry&#10;OYHHbwAZR3yTzEqXOSQTxp8r+ZAEmb1eP4Do6l5EESCRtLCyZ+r7CVCTCyWM1UYV0oIn6VQgqQRI&#10;KlUIAfIooYYQqcDdyDxEZJegoqFaNVqsrC1AWXWO2qZlJuKjj4/9ToD89V/w44tBQqMdLwae4SVN&#10;QljSymSwv4e/XKO4k1wIi08Ij+Nu+MNRT/yB6kMpkH10ZFsfwIiqw3g1nfLaOzDfwFHvRoln31KT&#10;8yR8ZbH4qpYL4dZh8Xk4LfgKTrOkIusAnKy20BEt4Yh2JuZzVCvrfSywlEZ8Mv9DEu0Wqiprtoxo&#10;6bxmGVnBiSNcWfPDXt9AwcNOTxon6hEghrDRpUk7E2Nr2FvM58/ZB8cFX6ryXfNF38Ni6RWYLr8F&#10;U8LDeDXht+YR9Dc8ht5WAnEbFdU2ZxhtfgzjjY/4uahQlhKO8widmedh5Xge1jO/h+2cy3TC16g4&#10;qEoW3YHlQs0sONq3WMLR9HI3KgIPvt6XKiYURltDYbAzGEbbgzDrgB8uOKcjMbkEuWlZKMtMQWlG&#10;PAqSY5BGeR4cHosPLgfA6qgXdI5L+CoeRgeiYS5hq41eMKCyMF/pRvXhx/cMgjGdqzHf12gjVcl6&#10;L47cPfm8B8wkHLTWi9+HD8HO42s8YcHXWS2jSlnqDMulDwmM+7CliUIxmXMLJk63qQruw4mfxXEe&#10;AelwTE3AlIS6NdWFgzkhYS4A0YDgZGEHeynzNTSHrQHVoJEllYbkSWQOiHTmnY2FNrM4CLCjYpT2&#10;8NIexRbWlsvgMPsjqiKZvOnKa/aGkQCRCsRIQlgrqURW+RCIflQg/GwEqO6+SG0ey8F4Nbt+uigP&#10;USAHpctwIqaLAvkgHVM/ITA+zVT2xxNZ+MMXufjjGQLlqyQsvJaElNbXyIhMQX2OVsarAURLog/+&#10;8h8h65V7171WVVZB9a9oojxeIYwACWmUY5IfeY0AHhfVofIfojwkxFU3TufzG0DEEYnyUAqE+36E&#10;jYSvXAqG8UBWI1RrgMg66FQWGQO4IGuBpA7iTMqQUh0CktOpwziTOoRvqTyk+upCXC8+uJOD2Vu+&#10;g47NJjrHpRxZL6JTXIgZxvMwnaZjNJeP53O7GO/Rtn1wCfktI1oyXZLoI1KV9RYtAy/RQjXSNvYW&#10;cRXPcda7FGcDa+FZOIiw8udILmtHUWmdmgfSIACpb0ZzU9uveY+n7XT87ZLXmMhxiNpQIatudBMa&#10;WhjrXXg8+xtYvGsCFdkKPNpa2tBCpdPY2IiammpUlZWilADJTk5GUng44nw9Ee3limBvfzxwj8QX&#10;tyNx8nE6fAt7+P2OIK2pBzlPRxFR1I4V209iqv5c3gvCw3gBdE0WQ990KYzMlkGPquQ9m31Y+JEf&#10;jnvU4k6OVMiNqd5YUlUlifQwMRXS4ndN9SEFEK68P/ezenE/sxeP8/j7Iq1R+Dsg8zqSRHFIDoQg&#10;Saa6SCE0UngsVdSHbEWB0FIFMnLORCmvAERKgAUeMVQf8TKXhMoksWEIcbV9iKEKiRIlQhUSQogE&#10;EiICEK+cdqVCpCJLVIiAxJkgeZhYgwfxdbgZWYq7YVmILyhDeX2F6tIrs9Jlbkhqejze/+DI7w1h&#10;/TN+EoBQfbwY6FY5EDUPpKcL/YNUH5192HrbD9MO38aUI17442EvNfdj2kGOhgUgWwiQNXdgSjMn&#10;SMzX34cFIWK2mseWayrEUsJZy+hsl92iw7oK2wXn4TD/LJzmfUEH/wFm2lON2KzFXGuCxHQm7I1l&#10;Xog5lYmU9JrDSWariwKR0S+dlORE7PVlPXRDBRBbPcJDVxQIH0s7E0NZA10WkFpBR3gMDku+4Qj8&#10;CsyXXobp0qsw5rWYrrzHUfx9AkTmrzhzpPuYjv4RHdYjgpDHqZoMCD3jxVKFdQvWC2/AZtFN2BAa&#10;lgtvqdCLBdWGuZScLn2kjfaXPaHycofJcsKDI2qjVeIQ/WDEkbXhZn+lGGx3eOLgmRD4hxcgPSkT&#10;hbL2dEok8hNCkBYdAr+QOOw7HwTTY/7Q+yAOBscSYH40AdaHI2GxjQ5VFM4GOtldwRyVE077orRe&#10;UVsDYSbhLP4s03U+apVB+Xmm24NhvCUAxgSJicCF12Su8gxUSWs8lFmICZTmUUHOohKZe53QvQKH&#10;WZ/D3m4XLM3mwsqUQKYaVNAwsiGkLeBkqQHEStQeoe4gM9al2EEAYk2QWEqhhLRut8JMpV4IGg4E&#10;rK1XUb19SnDxvhIWErJS8Fjrza03r48KhGa+hp9lC1UcAaKzlwA5GKdm1k8nNKYSJDOkLf2hROgc&#10;ScKMowTI8TRM/yQTU06kEyBi2fjD5/n4w1cFmHI6E+bn4vAotxuxoRmozf5tPZDJfyN/+U9wKR5Q&#10;M86l0iq47hVVyEuEN7+mESISxqICkUS65Eh8qoc5YiUsCJNwAia84eVE+EOLnws0BCAyMS1AmvUR&#10;INJ990HuIO5QcVwnNK5m9ONyej8upvbjewLkPEFxhmrj66QBnE0Zxtm0EZyh8jiXMYIrmeP43L8R&#10;Dhsv4D2TDdAzXQ4D0yXcLqVTXAZ9wkTPeAm3i6BvTONzM8yXwWLBXjyKLETbiz9RhUgl1jhViCTV&#10;X6rkesvYG0SVPsMZjzJ85VtHwI0gkCPtyPJnyK5sQ3llPeqq69BQ30JVQAev8hcCgU487ej6FQ5/&#10;k+9QANHsN4B0KUj8awARU6Grtla0EiDNBEgDAVJLcFWVV6A4Jw85SSlIkv5d3p4I8/KBj18svn8c&#10;j69cs+CW9Yyj9REqj34UdQ2j5NkbXPNKgv2CXZhhuJCwIDjMeG94TwzMlsPYfDkMTVdQsW2B7c77&#10;2PuoGt/E9ajOxn4Ehcz50CqwtJJeGRh4lvbCq2KUg4xB3Ejtxq3U50qF+FKBRFClJLa8ICQkhKVZ&#10;qrIxpBMWGU9fKnBMbgUgEr5SORCCR2auC0Ak9yFtTeKbRgiQESQ1DSOhfhAxsgDVBETCywgRqcgq&#10;eAovpUAEIJoKEROQPEyqwaOkWtyOrcSVkBw4x2Qgt0ravUuXXioQbpPT4nDs+OHfCRCOvn54MUSA&#10;dCoFIiW8Y1Qjg9zvHH4B58xqmH56j+BwxvT9Xph2yJt/vO6Yvo8KZI8svvQA+qI+Vt6mI5LwFeGx&#10;/gFHv5JIvkOHKrPRb8FqxR1Y06yW3qQSucbR5yU4LDoHp8Vn6eRPYuasI5jlsAt2FqtgbTxTKQhx&#10;SLNkjoipiUqmSw5E8h6OE2YvjkvfCDaEhjWVh7WOlPKawFpamBhL+Go9HBfRUS2j8lh+HSaEiOHi&#10;S1QVN2C84i4Bco8O/iGM1z2m433I6+ZInODTp/PUcfqO8LimSnrNV/CzLONWGc9b4UJAehCaXion&#10;YSRbjvaN6bhlcSaJ3Ruto/rgY2PuG/A5/Q3eMNwYAItNXpi/9wm+vBaNqMgMZMfHIS8uDLlRAUgN&#10;D8ITn2hsOh0I46Mh0Dsu80yiVSdamQVvvIFgWuUKEyoRYyoaw/2RBAif3xkO020hMNsSxOcCqU4I&#10;DT7WmhDKXA+eu1mui9cn+RNem+wbE2qG2/mzCBlLvtZqLUGy9B5MCRALpyuwnXkadrZ7YWm6EJZG&#10;DrAxsdbCVlQRkih3srTFTELEViXPLQgTCzhKGEtNIuS53Hei8nA0tYSd9CqjarQh2K2sVqsQmfXS&#10;u1Qa3jAVoPGajHlt5lRtFjRTgs6Yxw038v5RZU2nApm6P1olzwUgqq/X5L50HOZ2yuFkTKUK+eMn&#10;aZjySSqmUYH88bM8qpA8TD2dA70ziTgRUAEv3xRU5mpL2moJdE2BjP/jf4asde1ZNQZZEyKkjmqj&#10;ntuGcSqQF8pUK28CxJ/HfehkJDYexmMRjeOIFMDUSx5EC4Go3lSiUOiQpC2GhLtk4aIHeUOERz8u&#10;ERqXU6k8UmRyoABkCN/RTif34UwyFQgh8nXKAL6iKjmXOYYLhMnmy8nQX/wF9B32wtB6Iwws1kDX&#10;fBVtJQzMVxMoK+kkabJvuxHGTjthuvA49p31QnHXS3S++gntBEjHiEDkBZ6Nv0LDyCv4ZDfjS7cy&#10;nPKqxcOcfoQRnqEVfUiofIrCylZUltejtrZRA0ibhJ40gEyCY9LeBce78JBzNfvfAEhzKxVIKxVI&#10;MwFSh4qSUhRm5yArIRnxIeEI9g2Cf3Ay7nhl4dT9FNyJrle9rvLbBlDdO4rqgR8QlteOtQfOQ99y&#10;LXQJWn1CQ49maLESRparYWi5hipkFaYZrYHhsrPYebsMJ0M71SqREsbyowqRZWpFgUjrd1lDRCqy&#10;vPm7cZf350J8B66ndOMR92VCoQJIqwYQDRwaPMTSJgCS2flK2bsAURMKVYuTF0p9qL5YDYRG4zDh&#10;MYIUQiSZEImv60dsTa9SIuHl3Qgl8AMLOuCd06blQTJblAqZVCKiQh6l1OBefBVuhBfhalAKwjJy&#10;CQ5ZPz1ftX2PT4rB8eNH8KffNw/kn/F2fIiKgwqknwpEuu4SIM+H+1H6/AX2PYjFe8ceYMoxL8zY&#10;R4Ds8+Qf8hPuu0J/jwsB8kgBxEh6ShEY5gIOOmPzdQ84giRQVvLYCo7iVxAw3FoSKJJcl/khtosv&#10;w27xBTXJ0GH+V3CY8wns7ffDjiNUK5OZsDawVDkQaW8ibU5mmlB1GJvSOdFJWdrQMVmoCW42dEy2&#10;smytHrcGZrAxsqazmwMHh61wWn4atquuEWa3YLTiKvQJLlEWRlRDMpdCkuTmawmF1YQJldKMueeh&#10;M/scDOZdoIK6Scf2EIayyNSqRzAhOEwlv0FnZ0onZyJObwMd3KZA6G+mbQvWJuftilDzF4zEse+I&#10;giHVgT5VgO4GcfABsNzqiRVH3HH7URySY1KQFROJzMggJIWG4rZrBBZ97AWDw6HQPyKT5sIxdb0H&#10;Zqx8DMsNnjBe5YYZy1xgsoOA2B8Dwz1RMNgeqvItJhLu2cTj2yNgwp9twmvR2n+EwGhbIEw2Cdik&#10;uonGfYOdIdDZI7O8IwihCFhsJeDWPeF39BgW8+7Cxuk8AXIYVmYrCZBZ6r5KdZU9laA9YeJItTHP&#10;fhZBYs/vQL4H3nvpQWZC4/dka0QlKHBRz/H74XNWhvawsFgN23mfw2b5Q/5OSO6GKoT30oyqyZgK&#10;RCqwzESBCIzl3u4iQAjLaQdiCYx4BQ1tK3NBEtV2qqiSiTzIHz9Kx5SPUzD1kwzVH+u9z3Mw5cts&#10;TPsyEVvvZ+P6oyg1L0f7/f8XDqK0HMjYPxAghX1qxnlQrQBEYKG17g5veTkBkHEE0Vn4EAiyqJDk&#10;PcInABIhoGkYU91aZQLaZO5DtcXgCNa/eowKZAT3qECuUXVcotK4lEbVkSIrCw7hYtYIvssYogIZ&#10;mABIHwHST4AM4Hz2S3we3ok5nwTCahf/htadhcX84zDmoEtAYmRNh0inaGi1luDYBBOnPbBazL+n&#10;Nd/Aact1LD3mjIfRlWh5+Y9oH/9BhbJkpcKusZeoHXkDl5QmfO5KgHhW4VEWVVrzGzrFYY54nyGz&#10;ogNllU2olZnoVAatrZKnEIcv4aj/O0D+HiR/D5BJezec1U5Vo3IfrZoCEYA0NDShhgApLypGYUYW&#10;MmKTEBkUA7/QdDiHV+DMk0J89igb/vk9KO18gYb+cTSP/YRMOvKTt6LgtO4UFfVeGNlthoHVOhjw&#10;/phYr4Op1Qbes00wMl9LZbIO05w+xsrTyTgZ0qVa6st66DJ5MEwUAb9zsUh+v0G1hErtK35/hD4B&#10;cjO9F875A/BTCoSKoYWKonWE0BhB2gQ8/i2AaNVZkh/RACIKRAAi3XgleS7wSCY8UlpGFUASGwYR&#10;V9eHWMmHECKhpV0IKBSAtKtyXs9sDSIqH0KACERc0xrwML4C96IrcC0ol/csHbnlZaisL1ZL4MYn&#10;RuH9948SIL9rSVsC5GU/lUc7Xvb2ECTtGOjnFzw6Dq+CdtieeIJph12he8QLOlQgU/Z6YOo+aV/i&#10;Dt09T6C/9TGdkszivgMLccirOKrc+Bjmmx7DZO09Ogc5RnisvsvneY5AZKWELmjLrnMUehW2S6/A&#10;Zsll2FORONKx2DvtgzUlpo0hVYQRR7OS/zCz5L6pCm/N5L6jmTmdmQXNEjNpjspRyRwEWzovJ1hS&#10;wts57IPD8nOq5FaUhdkagm7ZNRguIUCWEiDLeWzVPdXCxJBQ0Zt3Efpzv4fhgkswWnwVhoSeoQBk&#10;A0G5/gkM1rhRbXjAnNAwVyN9OuzNwYQobUeYSpYbcJRsSEdnwNGxwf546O+NJWgJFKoBw51RMFUW&#10;AutdT3D4myCERmQjIz4WqVFBiAiLxtk7oZh53B06R+jYj8bBbH8U9NcTKISXzSaqhpVu0FnuCnPC&#10;wZSOU5W3EiCGci0bg2ColEcEjPgzjfbKlj+XCkSfwJDRvCGdtKHMr9geouAyg8/r7IuAHkf4+jv5&#10;Plv8CRgfWKxyh83im7B1+hzW1rtgabIIVgaSMKeaMLaiCrHivbbGLCtHpUTs+B3IhEMrA2NYUhVa&#10;GVIRGhqphpayPoudoQW/T0s1L8faehvsF5+DzSoCZNUTlZ8xpyISgFhsIsQIZwGIJeFhynurtzOM&#10;AxeqjyMJvC9UHFK+K/A4kAD9Q8mqQeQMqo/pR1I42KH6+Ijg+DgD0yQf8kk23vuUjz8jVE4lYf5F&#10;OooLvijL+w0g0lBU/o3+5T/hSUEv4SDdbQUAoi7GEEkwRKsQlZToyrrjMg9gQOU+RH2Ei/po5vPc&#10;hlCZCFQmZy3LvmyDa7mlqpH1QR7kDSoFcjGtn8pjAN9RcQhALmQSIFQgZ6k4TgtECJjTBMm3GaM8&#10;Po5td4ox69NwLPoqEvM/9MCsbVdht/wzWMw5APOZO2DmSJu1DxYLPoDd6rOYs/MulhzxwMpPQ7Hu&#10;q1jsv5qIoLI+NL/9B3S9/BG94zIj/RVKel7hemQNPnEuwReelXiQ1qFVFHW85mh4CMnVXSioakFV&#10;VT0a6dRbCJDW9k60tXeh/Wk3nioV8lsISzMBiswB0WwSFpNJdDHt2CRQCBJ5T4KphQBpamxFHYFV&#10;WVGForwC5CRnISE6HcFRBXCNrsVZ7wp87JyL8wElSCbomgbfoGn0Z+R0vsXN6Brs+T6Kn/0x7NZ/&#10;A8sln8Ji7hGYO+6Ghe12WNhsgynNxHozDO32QH/hV3A67I9jHk24k8PvicozVOCh1vh4xe+WEKGD&#10;l1UMRX0+yuvHlcRO3M8egHuRNF8c+BUgqW2jBIYYIdKuwSOdxzK4n9lBkEyoD5VonwQIgSd5EAWQ&#10;+iHEEyApzaNIpUIRS2khSAQi9YQLlUh0tQBE2rx3wjtPmiw+Va1NNIA0wz2jCR7pTXBLbcLjhFqV&#10;UL8bWYxbAWmIyilGRX05GpsrkJQUhSOH9//OeSBUIG9e9WG8vw2vep6rZHr/UBcq+kZwxCUO0w/d&#10;4x+nG/SkYeJ+guOAJ6bt9yRAPKCz240Oy5Wj8MccGdMZr7gDU1EaG+gYtnCUvOEBR5Sa47YkSDQl&#10;coswkRnH3C69QYjcgBX3rZbfhu3ya7Bf8i3s551QTfXsKD1t9GfBWteWCsOaxpGsvnTc1Trt2hvR&#10;iREw9obizLg1nwV7iwWwNlsCC8uNsJv7MWxWXNTUx5r7CmiSqzHhtRrLTG5erxGv14DKQ9SHCdWR&#10;VI+ZqhAXobL6PvSoTvQ2SGmvO/Q3eFCNeKhQleQYJMFruEUDiBFH8AogqoGhrPwXB51DdHiEid4B&#10;KUGNhtG+GFocjA8QDAcCsOJEAO775SAhPgkxUSHwCozDkXN+sDnKe3tUWpXHqCS56SaOyte4UB24&#10;wZRmstUPplQm0tJcTybYKYAEa9dCWEjnWmm3YnggSikiQyojAzpmA4LPkOAz3EJ4UKFIU0K9fVHQ&#10;5Xm6B6PVbG8DgcjmAKorb9jIHJgFF2E582OYW20hlOcRALYEgTXvtxVBQgUo83SsLDHbzhZO1lR+&#10;phI+pBIxt4CtqbkCvoOROdWIOV9vB0vTFbB1fF91J7BZ7wrbTV78XDTeT1OCzXprEKx5jWarfVRO&#10;xFCU3W6CTuZ+HE3kfUkiQOIUQAwIDX0qD539Mi9E8iJJVCFpmPoBgfFhFgGSg/c+zsQfPknHH04Q&#10;Ll8kwfqrGOz77DFKsv51gLgrBUJ4VA8jvLQP4bldiC0fQDSVRIjkM2TioGphMaDCWwIQgUyEhLi4&#10;DarjOQSGhLZ+BQhNqrGCCBBJ0j4uHCFA+nAhtU/B42xijwpffZ81im8m4KEAIo0VuT2XOY6Pwrqw&#10;7EImVl7MxaabhVhzLhnLPvHH/L134bj+W/6ef8a/pZNU22cxc8s1zN3vwufDsPGbZGy/koPdt0qw&#10;61YpThAQUbzO1jd/Vq3ue97+jHw6t+/8ivCxazE+p2P2KJSWRTJD+hWd3Cuk0HFlVnWgpKIJ1dVN&#10;yrm3tDylahAISA5EwlR/H8KS/d8A8i44Jm0SKpoC0QDSSoBImKyxvgU1lXUoLS5HVlYhEpOLEJFa&#10;DbeEJpzzq8ORu7k45V2EMH4PJc9/QlnvD4inA76V2IJPPctx8H4hNnwTh4Xve2A279HsbZfhuOpr&#10;WM37EFazjsJ6zjFYU8FZrTgF2213CZAgbLySj+8Te/l9vUYEFWc0HbsARNRlFFVCZBO/x4aXcOH9&#10;uZXWA5f8EXiVDCGwahBRjRoMBBiajVFpEB6S9+B+FveznnJ/AiCSTNdmqmvtTCYViCTQkwiPNCqP&#10;dFEvBEiavK+EsqhC4uv7qECeI5gA8c1/Cp/8TvgUdMJDKZFJFdIE76xmeGS0wDm1UeVCHsaW4lZw&#10;JjzjslFcW4GmlmoCJBKHfy9AJP77lgB50deM17KEbX87ekYHEV7TjnmnXTDl0ANCRODxBDMEILQp&#10;+9w4IuRIeI+H1saEDtaIysOcDtmMIDBbcw8Wmx/DbNMjbV7IWkmy8zhVhwpp8VyzlfdUWEsBha8z&#10;pxKwpKO3WXEZdku+owr5EHaW22BttAIWenNhqeNIkNjBWs9Gmb2xI43AoFOzN16gzS2wXsXR7VqY&#10;WW6GldMxKptvlfowpUIyWi9K6SH3JUnO/TWS/Jfla+8TcrTVUpXFaxXjtRjxsQHPVRVaG2WeCBUI&#10;IWKw0YPHPOmIqQa2BXIkT3jsCIXxLo7gpWcTR/J6dHA6h+Oo3GQhJ+mEG8N7x+OEiL5UEhEweofC&#10;YH/UD1/eS0FgdAZCY5Jw1zsRa0+4w/ywD9UHHTpfY7zNHzOW3KFqug3rda4wXMnr3uwFk/3h0N1P&#10;aPFnGm4Tpx+i1jc33BVGSPFapHstlYU8NtgSxOsOIAj9uC+lxTxfGhPK9RAcugScnqyvsZ+AE+Ui&#10;KoawsaYDt13xiCPa8xy9fQAz8/WqrNfS0B520iCRKkTWDJFZ6rNt7TDHjt+JhS0cxahKbEylj5ao&#10;Dku+zhrmZgtgZbsf0vPKYfUDzNrhC6fdBMZmgoOgMKNKMt0oRQBaPsRogy9hpwFE/0giVXAS72u8&#10;CmUJQER9SFWWwEW6DU9VJb0pmH48HVPfz8D0j7OpRAiPj5IJkGS891kiLE6GY8f7d1CY8VsO5K8T&#10;AJEQlkdxP3wJibA6/kHnP4dvcDGi8joRQSBIzyTJZ/iUDShASD5EKq8EHKI+JP8hyXJRH/L8uypE&#10;VgsMIUB8qsbhUixrefThfHIPziQ8x+n4bpxPG8S5jGF8myaJc6oQPlahrPQRfJE0hJ3udVh3rxzb&#10;nRuwy7UBW++UY/33GVh5KhKLPvTF3MOumL3/EWZzoLfgg0AsPRWHdRdysP12BfY+rsFBtwYc8ujE&#10;+15P8U1kG/yr+lE08AYtr/4RGW1vcCO6CZ95luGrgEo1MS6Biiql7TWdHCHSOILUmh5kVz5FUWUr&#10;ampb0UyItDc342mbTAKUBPkkOMR6JgCilfG+q0T+NaAIRAQgbbRmUR9NLaivaUJFcTVyc8sQn1mB&#10;0JxWeOUStOEt+NyzFifdq3ArrgUZT39G3rNf4F86iKsJLfg2uh2nQjvwvncjdt0twbpvk7D6TDTW&#10;nY3Eqk/9MHfnHTisuQCHtd9j9pbrmLPnERa8H4T5JwibL5PxkW8DvCpfI6xJUx7RvA+RHBwITAQi&#10;Ec2vVTfme9n9qhxbFqCSCq0YnisVVUpxEA6TpkJXhEd2J7cCENpvFVhStfVb/kNVX1GJpLa9VOAQ&#10;8IjJfupkLqS+H5E1vQgq7YZ/ESEirU1kTghh4pvXAe9cgiSrBT65LfDIaoJregMeS1VWfBVuh+fj&#10;XnAK0kpK0NzehISECOzfvwc///yz+v3/t/79TwDCPx5ppviyHy97m/C6rxODg12QjrvfhGfB4IM7&#10;mHr0Cf8o3TB9jzOm7yU49vLxfjdMpU2jAtGhAtGXKiZCw3SVAIEQEUhQhQhATCQxvY4jfqoOGflL&#10;yMhslSTYuaWTlryJhL3EsZvR0VsSNNYrr8FuwdewtT8CK4udHLWuh6XRcjqixXRIBIX5cjgQFI62&#10;m2hb4Wi3E7a2u2DjeABWMw/D3Ol9mC86TZhdptK4BQPCQk/yGPwZRmKyzoTMOFf73E7sq3DV2gdU&#10;Hg+gL6/hsRnrH2IGIaJLgOhvITy2eEF/s4yMfVVewZBmvCNMAURCLbrSs4lOTtaomCEQITymcZQ/&#10;jQ5bntPnvmrDcTgCpgd9see7SDiH5cCbEPnGOQFzPyCcDgXwHDp4QsCEP2va3KswmHMF5oSI7qIb&#10;vF43WAg8qEL0CC8DURQ0fQmjyZyJPQQJlYfBDh4TB7zRH7qEhz5ViExsVHkTCX0RGqI+dGj6h2P5&#10;c+MUWIx2ECKy1O2GYFjRkVstf6B1MXZ4HxZW22Bhugw2hLeNsT0hYadAImrE0cyGioTwMLeFg5kV&#10;LHnc3MgOZkZzYGG+AjNnH4LjgrOwW3oTdmtdCA8/ONJst/rCUpL8m/xgRvVjJhMjJcy22V8BWk9m&#10;oh9OhAHVh56saULwSfhKZ3+CBg+CT0JcU6jwpvKYhLIEItM/yMR7H6QSIEl479MU1RfL7OMwbD1y&#10;6zeA/PW3eSCSRPcsGYAfHb2s7hdb2o/o7DZElvcgVPIdlYPwL9MAImAQgIRShUjrC3EyYQIQKhUB&#10;h4LHJEBooQSIzEyXdUBcS2TiYC++TyE84p7ha9q3Kf2ExyC+Sx/GNwIQSaZTjXydNooPonqwz7cV&#10;e7zbcMD/GQ7R9nq0YduDamy5VYzNN4o4es7FqnNpWPZNClYRHBtulGHrg1rs9mjFIb9OHAvsoj3D&#10;h6E9OBH+DKci2nE5uZNOcBB30wkwcbwB9bgS367yP1H1Q3Row6pCKLllDAl1/UioeIbM6mcoqXuK&#10;2oY2tDTKrHSZTd6FDgURbc7Hv6ZA3oXJJDgm9yWM1U4V0tLagUbCo6amASWFVcjNrkBSRjXC8trg&#10;y+/lVlo3vgpuxOc+9TjtX4frsU28py/hTejfTu3G1eTn+D6hF2dj+BlDOnHQvR477pZi1/0y7Hep&#10;xP4HJdj2fQqWfxSEBUe9sEhA+2kUlp1KwsJTyZj9eaK6l7dzqCBVBZ6U8Y6q7zaGSiyOFtX6Gp7l&#10;w3iY2wcvaaPPeyUKReaACEAUNCYBQlDI/t8AhI8l0S79sbQZ6tJIcUz10RKIyP1O63hJqPO1hIe8&#10;NlXyIASIKumt4+C+qk81Vgws7UFASTd8i7oQUKyV9voXEiT57fAtoBrJbsCTzAa4pDXAOaUW92JK&#10;cSMwFWFp+Whob0dcfCR279mBn376XVVYf8UP4wN4RYC86O9A7+gAL74Xqy/5YtrRh5hyxINOkADZ&#10;68I/Wu5zO1WMx6btIUB2iGN9ouZNGBMgpstoy29xlE9AbHxIpyCjfxnpywifkKFzNqVzln2zNQ9h&#10;KUl3nmuyQUJerqoaynLNHVguPg/r2V/A1uFjjlopN20OwMZ6L2w4gnWkBHWa+wGcFpyAw/wTsJ3z&#10;KWzmfgYbQsdywVcwm38aJku/h9FKOts1d6FPeOjQ9NdK25KHVBZUIJPQ+BUghKDMSOcxHQldrXkE&#10;XdkX47XpbHoCvS2e0N/qTYftS/OnaRPdVLuNHZozn7GLyoCA0CVABCRKjciImQ5OwkWSsNZXDpvQ&#10;OeCPVSdDccU3B3dDMnH4aiQsD3vw9cF07DGqgspgjSv0FtyE2Tx+lrnXob+Yao5QMSVc9AgJXaoF&#10;pUC2Sw6GjwkPA6oOQ8JMwYNKQkyXo3u97UHQk/bo+ySsRlVEgEyaQE2pkL1RKldjtJ22JZyKIAjm&#10;a72oEu/DavElyv4vYUt1Z02VZ2m2BJYWc2BlZgdpvGhhZAFzY2tYESwyd8TUbB7MLdfA0m4vv8tP&#10;4LjsIuxW3OMAwRmW65/AaX8A5h8JxewDobDcSnDQTCUHI+EsgkQAbbSLgOR9k7CgQGQ6r01XZqRL&#10;+e4BPhblween8L5OIxin7ydgjiRjxvE0TKW9dzwZf/wwCdM+TcUMQsTyo0hsO3Ibhen/BkA4kvWn&#10;oxcFEl0ry4yOIJJ/3NGEQBQdR0AxAVM5rJLrAhCZbT6ZA5FkuyTYJbQlqiNockuohBFI4RLG4nvL&#10;qoW3c/pwkQA5E9etFMg3Sb04ndSj5UAmAHKWiuRU0iCO0+EfDXuGY2Hd+DCiH++H9+JoEEHi24GD&#10;Pm04FtCF47T9ns3Y4VyL7S712OPZigO+T3E4+BnP78OHkb20p/g4shMnovtxMnIQn0VJe/hufBbZ&#10;gc84aj8R0ISrSd0IavhBy/dIR9jaQTo4mdQ2grjaAcQQIqmESFFDN2oau6gW6PibO9DWKqEoLaSl&#10;JdQ1YLyrQN7dV+CgSfhKkuctEraqa0RVeRUKcouQnl6MuIwahGa1IkigXvESVwm378Ka8blXBa7E&#10;daglg93LRvEgpwd3MnpwN2sQ1wjic3HP8UV4Jz4MbMURKpH3A9pwkvfwM0LlY59mHLhfji2XsrHm&#10;Wyq4M1lYdiYTC79Ow/yvM7HkXD7e92+FS9lL1fNKOvPKAEEAEivfMdWmqA6XfCrVyhf8ficAQoWS&#10;0k7HT1CI6sjoeEWTfQ0gyrgvYBGAaBVYBDMVh6xEqBoxNslERJlkOHn+mAp7SQ5F8iCJTUOIrRlA&#10;aHmvAofks4LKnnP/GRWJNFskQIo7+Dv6FAFFHfDMbYJnThPcqEJcU+vwKKESt0Jz4BmXiwre7+i4&#10;SOzdu+P3lPFqk6h+GB/EWE8Thgee4uk4f7mTimH24R28d/gx/njIk3+gVB27H/MP9Amm7nbmH6uz&#10;UiBT+Xi6AGSrGwwVQO7AYhkVxdJbdN4ECVWI8cbHdNwECJ23sYCDysOYj42pNgQk5qupPvjYZKOL&#10;SlYbcbQvj82WXKGzOg+7eedhO/c72M09C/t5p/n4tJrXIclx+xUXYLv8IqyWSkuMCzBfKqP0SzBd&#10;dBEmy67BgNegv+Y+IUAVwZ+nTxOFIWpEwlMCEYGJAEaPWzUjnTZD8h5rqTrW0NYSKgSb7iY3GBAe&#10;+hwtK3hIFdNGAoQO1mRTEIy3hkJvazCmbw+BDp3wDDro6eKYCRGZu6AjI2c6Ot39okSoVPZTHewL&#10;puIIw5duufjWNxsrTlHVSHHCQTr5g3Ew2slzVkubj0cqHyE9owxXPoaJXANhMYOqR3c7HexWyWlE&#10;KDjp7uZjKg8JQ0nZsMFaX34uX+huDVTP6UiIjU5XgDFdLTalhdtkwqKeJP5FmeyiQtlFmOwgRLYS&#10;RvL51sm8DDdYrXrEe35dfRfWM4/B3HaHgoQZYWJmvhgmVIcmpqtgarkRpo77YDnvU1gtOqfKuM1X&#10;SbNEwmi9dAD2g8OhMMykOe4PgxXhZk4z3eqv4GHOzyDFBlIEYMTrNT6SBENJlu/g9Us7E5lMSLUh&#10;4awpEwCZvjtSLZY1jaCZdjSV6jkF7x1NwB+PyYqFSdD5KAXWH0URIHdQ8K8C5L/ASwBSpwFEkucy&#10;+ozlfmBKO9yCq+CXxZEeQRAiJbuNL1UORPIfKgdCRyJVWtIPSwOIlv8QJSLqQ95ToCLL3d7LG8AF&#10;jpglByLhq29T+pQKEfVxJpVbwuMs1cjJ+F58HEOL7cMnNFmRUOyzGEJAHkf34lT8EL5MHFHHP4zs&#10;xvHQZ/gg/Dk+jurFp7KiYYysZNhP68RnBIasLfJF/KBqD/8F3/9zHvtSWsVz5P4dne/N7AG4lUjL&#10;8lEE0lnG0LHF8fPG8fNEVg0igoossaoHeXXPUdXYiabGNlU5Jf2rJAmu5UU0hTEJkXdhoqmOp1Qd&#10;2qzzpqZGNNTUo6KoDAUZOUhLzERccjGCCQ+f4j74V4kifA3XrAF84VmOzzxLVDWbdEeWiX0yG/wx&#10;7+fDvGHczCCYk3vwNT/TyagugvIpVR6VSfIAvk/ifU3ow+eEyTHCdvutKqy9WIrl53Kx/PscrLhY&#10;gpXXarHxQQ3OpfTAV8q4a7UVCNXvQfMrhDe/QAC/R1nH3r9aep1plVrxbdJZdxIeL6k+JvYnQlhi&#10;AoNMPpYS38kS3rhGbQ2QqDpRH68IED5P5SKwyeoc5VZyISNUgUNIaBxCVHU/QsoFHL20HrVWiGwF&#10;IIElXbRObaJh0VP4FVCJ5LbCK6sJHhkNCiB3IgvhGpOPnKoGRMaEK4D88sv/cQiL//jHI4vsjPc0&#10;o3+4G6W9/dh9L5B/hHcw5agrphwkJBRAXDBtJ7c7XPmH6oYZe6lGdvG57XSu2yQ/wFG95EGW34b5&#10;spsqCW1MZaGcNEfzBqs5+pfGhYSG5B+k462RwEQAQgdvzPOMCRFTAsd03X2YSm5k8TXYLL4Ba5rV&#10;outUJYTKsuuwWcXHq3l8zW3YrCO0Vt+Exaqbava7NEo04TkmhIch4aEUxwZpVyI9r7RciMFEOMtY&#10;cjcEhjzW52Ndle9wUXkPfQHKOwDR2yThKzrubf4qbKWS0utp6wiR9Rwpb6azJ0SmUw3o7Imkc4um&#10;SiNEJJxFBy1A0UIvhMu+CJqEu0JgdSgEe25k4tjDTNgfd6dz9Fa5DQNxkht9oLfiMT+fC2zWu1O9&#10;ufJePoEJHa0hnaXOzkgYUHlIWEqPQNGhicIw2BYMY16f8XpCbh0BQgWiJ6EgUS28DgGFuiYJs9Ek&#10;3CZqSZcw0RXIcSSvu1tAEs335s+Q3MqWYMLdn+9JdbDeC1Zrn8BmxW2C+zzV0Zcwm3UCFnNOwnL+&#10;KZjP/QrmBIz5YkJdyrsJQdMN3uq1xrxXxtLDi4Az3U1A7KDy2BUMsx3BMN2htWax5GewJDjMqKZM&#10;eM3GB6JhdjQZhvt4jYSaLq9LVlSUmehTpJ0JoSfw0NnDLfff4+eYciwZ06g+phxNxHtHeO6xROh+&#10;kAy79yOx/dAtAqRY/fr/yzsAefHv/ouq6ZfZ5tIMMZKOU5xnVMkQ7nkX4fKjDPhmd6tKLKm2ChUF&#10;QmCoEl46kck8iCrhpck5siCRKJBwQilCmjLymE/1OB7mc7Sc1oebuaO4WTCGi1lDOC+tTFJphMi3&#10;mSP4mvsCkM8SBqhEaAn9+IqKRCqzpFLrGwl58dwLmXx99ji+zRjB6TQ5t59AkR5aPDdpCF9LM0Zl&#10;A2o9ka8n3uOrRDpaaZUS/5zbHtWH65w4WkLtcnI/LsY9w9mwBtxJ7aSD+4Eq5C1i6OgiqgboyPoQ&#10;X92DzNpOVDa0o7GxFc1NrUpJqBJf1d6kE92iSDoFJJoqEXjI8Q5pWdLSisaGZtRU1aKsoBC5SWlI&#10;jUlBTEIeQjKb4FPQp3pNyRK9gVR/VyIasedKPG7Et/Hev1aQ9i6TlvZDeFI8AufCUdzNHsTltH58&#10;myifq4fA6MYNHnMpeYFHfP527jAuENCnCNpjvm3Y9rAeq2+UYe2tCmy6W4ctD1qx1bkFh/0acadg&#10;WEEqgvCMbiFA2l8hhhZOJeJDFSqdmEWRxLa+RKLkiiY67KZTfaTRpOeVACTr6SuCgNbFY52vVAWW&#10;Wq2QqkW1MCGgZBJhIt8nRVQLLZNKJbuL0JEFsdpHCRAqwIZhlYsLLu9HEFWIrBMSUqFBJLBUlr7t&#10;RDDhEVpBVUIFEljUCb/8NnjntBAiLXBOrsWD2FK4xpUgqbgBAWHh2L59MxXIW/X7/2/9+5+HsPDP&#10;+Hm8H2MDrXg2RllWWgf7L+7xD+8x/xCdOYp2hY6sOLiLW8Ji+jYXqg7u7/WEzm4POjE+t1XrHWXC&#10;kbupjDQJEKloMqIiMaGTNpYyWI7oZbRvwHOkA64pnbbJ6nsECZWIAIRmQkdvQtViuv6+NoeE72Wx&#10;TIB0C6ZiAhWCQcqCzdfcheW6e7BYd5cjWp67lsdW8XmanKev1Mc9goLQ4HsaUSGJ6lAt2wkRAYhc&#10;i0DNSBQJ93UJGT2BCJ/T5/XqCzzWuRAsokCoDDb70PygT4DobaHJCJ8O0XCDTNSjAqFN3xKKGRJK&#10;oaOeJrF5gQgdoABlGkf/0+gYJScyg5DQ20eVsM8fi79OwPrvk2F2yI0OnM5+byQBEUXl5AX9ZVQc&#10;y3lfVvFaqD50V7upvICEqfSoOgx3hKvqL53dokioXHaEwkgmFG7wo9ryJjh5zVsC+D3xfMnPUHmI&#10;6hD1MW3CJpWIAESH16wr4ba90TAQiPBnGEiRgMq1CDgDYbIlBCab6fSlYSSBa8b7ZSn5K95DC943&#10;83UEBreqYoywEZhJOxfj7YTBxDUb7KRJnoaqyHBXCIwFIrtCCZFgwoOKhErNkvfLbJ8okCgYU8Xp&#10;7eF1bqXK2kkISsKcIJwi91juN99zOoE6ldc+hXCcTnhMez+Fv8dJmHYkATO41Xk/EfZHQ7HzwA2O&#10;dCcAIip8Ion+4t/9Z8iiQhKWCKWF0+GruR0SusrpgVd6J/9QhwgFLXku5wgwJE6uzqNzlQmEkzPR&#10;5fnJuSChtYQIzxFF4lM9Rmc2hPsFo3hc8RoPS1/gloLICL5NHcC3EsIiCM5IIl0pEm1uyNmJ586n&#10;CzQGcSVnCNfzh3G3+CUelr3BbW4v85g89z0VzDk5V2axpw4TNJKgJ5gInrNUOmfV+8k+f4bqtUWn&#10;S8B8R/icS6QqSiCgqHw+DWjERxz1fxtYDfeM5wirGKETG0F4tbaAkkxwy6zuQFlNM2rrmtHQoM1W&#10;V3NEOqTNSTeBIS1MulS5bwfh0d5G9dHcjua6RlSX16A4twA5SQlIiYxFbEwmwrMaOHruxePcXrjk&#10;96gch3NGNw5eT8BJt3z4UxkJ3OXeSycAaZHvUSYNKsdwn4C4mjGA88m9OJfUg1tZvaryTaqnpDTb&#10;t1La5w/hCuH9NZXJ+8Gd2OlBNeLWgl1PWrHLtRX7PDpwwLsZX1C9uFZI2IqDCJkpTjgk0LnHt0sf&#10;NGljQ3XCQUO8VFJRcSR3vEYqQZEmJgARoBAESokQHBldr/kczyNApGOvrEiY0PJSwUOS56I+pEeW&#10;qJVsKpCczpcqdyK5kGRpuEi1EiZdDUr7EEgFEkE1IkvfaqsWPqcS6VLw0Dr3PlOhLF+qEO/cNnhS&#10;zbmkNuJhYjVcEysRmdcAZ+9gbN68ET//9Eb9/v9b//5NgMifjiTRf3rRj+Ghp6gfHsYH3hyRHruD&#10;qUckeU6j+tDZ4wY9qg4DKpAZhIiY7h5P6O/1oqOTvABHxhud6SycteS4AGTJNZhwhGoqxzc9UeEp&#10;QymHpbMRhy1OxpzOXJoVSgLdhE7daL2ElagMJLwlYSwqCDNRKCtlSVm+r+RVVlO9rJbEPM+RRP0G&#10;Oq7NshWIECYEilR9GXDfgEpGzFAAQoVkyGvRIKL9HEmuC0BMFFR4nPCQTrz6vBYBiMFa7hMgokBm&#10;bCRAtvhgBiGis9WfqitAOWYDKeUlQAxoehuDoUPnqicJdQJDqRA6bQUP2acymSqx+r0Rama1DlWI&#10;3r5g2HwUCceTHOkf8OIxgkkBJJLgohpZTsgtuw/dJbcxQ7ZUIoYcqetQdcxQ8IiiE5ZROX8mIWEg&#10;oStJlq/35bV7awn0rcFUFIQMnauooGmEiJTCSoXYlIMxmlKaCGupflOifkSF0CHr7YggMAklmTfC&#10;9zYSdUNFYiJrqfOY6sO1mcpkC9XFVgEFf7bkhmhyrpEoJFFKOzUgGezle3OrS0DpC6x4PwQkZrwn&#10;dnT85gSV+c5QQiQCFjwmJcnSC0wAInNqdLYRvDv4+n28foG0GO/VVAJqGgE1TRLphwlFKpApRxIJ&#10;E0mqJxIgCdA9ngDHo2F/A5B/Vn8FEyEsUSBl/Uo1hEkYiwAJlQaK3PeVtt1l0t5by2uE0H4FiFRh&#10;1Ws22YBPICJdeaV8VyqwBC4CGmkN7lExjMelNMLjcflrPCp7hft0/jfyxnGRjv884fEdTZLq31KV&#10;nKNdyBikyuAoPGcEN3KpiIpG8LhsHC7lL+BW/RretT/Cs/Yt32+Mz43iXuEYbuWN4XrOGK7xdVdp&#10;l7IJlwwNQN/xvc+lj6jKL0ncKyNUvkvq1SBCmKhwT1gHTgY04YPHRdh3MRaf3kvHjYg6eNG5h1TR&#10;sfLeSII9u+YpigmRypoG1NfVq066bQRIW0c31YjMGZEqq06VKG9uakd9bRMqSypQnJ2PvPhEpEVE&#10;IiYiCREpFQjI7cSTnOd4nN8Lt+IBeBdSPXmWYj/Vx4PULkQ1vkE0FV9oraweyO9FeoxJPqRkFPdz&#10;B3Ejkwoq5RluZBA+/N4iRSXQAcdICKh+RLVpcSbAr6b34RsqFVl3/njIcxzy68J+rzYc8HmKo4HP&#10;8FHwU3xHBePGexrW/ApRVBnxBEVCh3RqHlUrEooCjZOEuDRPpPOX9T3SCRBRISqUxWOiRER5pD97&#10;FyBir5BIgEgJr6iPZL63AsgEPHI7qUImAcKfIQAJrRqCf4kojh5E1g7QeA1VGkQEHOFVvQglTMIq&#10;qUwIEf8iSap3qKaL0vJdSnpdk6sRmFGDyw/csX7jRvz08+9opoi//g/8ON6DgeFnSGzqwJLznvwD&#10;fIQZhz2he9ATM/a6YcZOVzonQoIAkaqrGTQ9qg99muEuDxhslRCWs8pfiNOXOR6mApBlN+jMH3AE&#10;6kqnRoDwHAkbSesQs4mRqswEN13vMhFO0sJYRhvFoYsykHkk92FEYMi+KRWKqZzH1xjxPeQ1ZnxP&#10;cwLEdPMD7vOcjdzfJMAgHNRxAowKyZBbQ3lveT1NS55PvA9NC2lRKfEcyYUogBAeBhueEAxPMH0j&#10;7wMBMk2ZL0fCHNXLDHM6Z4NNYkE8L5BKJYgOl452L0fFtPd2hWvQoOoQiIjN2M/n+FggonuAzlXW&#10;+zhM+OwPwPTd3NIhGhMiUsJrokJXvKbl9zF9+QPobfJUFVY6MuLeTudOx2y4O4bKQ0JNVAlUCBK2&#10;0qfy0NtItcRrlOS+Lq9Fl3CQqiWZiCehNeloK6N4NcN7Ai4z6NR16NzlGmbQKesSFhKa098SrNlW&#10;CTvRqYuKoMOWEJf+Vp6zjcd2EQoCM8nHCHgINUNRMTS9PWIxMNhHQAlEZIKlLA4lICHczPlzbQ8l&#10;woyvk6IEU9kSkqa8LhNeqwGBJ6pIFJ4uIaK7lypDgCfXz583lcen8zUSzpoqioqKYwrfb+ohabZI&#10;BSJ5qGPxmEmA7D5w818FiISw/CoG6fhfqnBTRONrjj5fqaosqbwR5RA0qT7qCRgxgQdHodLGRCyi&#10;SRLqEs6ayIvQwUiZp7TCkLYYwYSIe8UQ7tI53swdoHPvwzU6uptZA7hDh38rdxTXswmJnFGCQkyA&#10;MYxbOYO4Q0f6sGQMT2Qp3KoX8K5+wWt6Af9aafT4FiFNbxFQp63d7knn/qR8HM6lL/GoZJxGqBA6&#10;t/OG1Xte43tf5c+4wu0Vbi9nETCEy0WC5aK0V5HWKgTKGY7ST0c+w1cBHJlfy8Tqk4HY9nUIznhV&#10;4G5qLx7lcPTL+5LeMo78hm6U1jajplpav9epCYEtbdrkQLHWlqdoampDHc8pK65EflYesuITkBka&#10;gcTgWEQlFiG0oBPueT1wKxrUFt4iGO7EPVXw+ta/AuH8rPEtbxDTIvdflpIdIEAGCRBpEzOCh3n9&#10;uJMlCfUeAmVYQV3apSe0akvKxjUNq4630h3ArWQId3IG+Jn5ORMGcDLyOY4Fd+BQQAe3vfg4rB+f&#10;hHbibEInHhTzZzVSLXS8RfzTHxRA3OjIZZAQx88u5bgCEAFEJpWKJM+V+piEyN8pEAlhJUgOpGmi&#10;BQqho17P87N4jgAk5x2AyMx0KfMVgPgVP1cKRAPI0ARAeqlG+qhK+hRAQgmQkApp/d4Jn/x2eGVr&#10;/bIEIE9S6hGQWY/T1x9h5doNv1ZhyV/Cv/bvfwGQ/x9+eNWL9sHnuBKTBbMP70L3CAFxiCPu/VQe&#10;BIiuAGSbM/S2au3OZ9AhS+hKlwDR5VaPQDHY8oSOX9qfa/kLBRCZnCcKQhz3ZgGIjOi1kb8ARMx0&#10;zQRAJhz6JGwMCBF5rFVKiWIQYBAsohLo8GUBKCOea0wwGG+8z9cRHlv4eqn82swtzWQrIUW4mVIh&#10;GfG6VdPECXjo8T0leW44EcaSa5KfoXIhPC4AMVzPz0XT3eiK6ZsIkK1UINv9MG0bAbKDCoRKQHcb&#10;wUEVIuDQU0YHTidrIo5UFMcEQKTUdMZkuEjCSOKwJ5y2zn5xfMEEThCm7wxRI39ZRMl4iz/MN/nA&#10;epO0+fAhFKj2qHykrFXUxzRxpNsIDo7IDejA9TfTwa/3h95awoPn6yl48P14voSlJJEvTne6OF1u&#10;pwpMRH3w2qYLNOR6eM06VB96vAZdqgddOmYBh3xGUSJSKmywS+DAnydhKAHFVu6LMiDQdPlYhw5d&#10;MyoYSfQTRrIcrR7BoUfY6Qk89sos+ngY7YmlAomECY+ZETAS5jLi+xnx88i+2f4EmEj5LpWSLCY1&#10;lfd4+hYJx8UpeEwXxcHzBCw6okB439VEQ6oOWalQWr1LryxZeEr3aBycDoVi774bKJzIgWgTCTWA&#10;vPoP/2+OaEU5EACSA+FIN7Seo/uKEXhXjiJAHDUdtFosqoGQoU3mQKKbXqk5A1FqAprMIeDzMkom&#10;MESNKIAQNsE0maj4mA7yVnYvrmd0c6Tcjbt5Q3hYMIZHtMclL5Xjf1Ih9gLulTSOgr1knfZaAo3X&#10;5FerrV/hLyGyel4DR8jRLa8VuLR+XS8g7eYD6l7Bn9cs3YUFOO4V43ClanGmPZCQD9XK/eJR3JW2&#10;8pKEzh7ETTpVSaTfyCJQUvpwTnIJUd044dWA7eeTse5kMA5dz8CFqC5cTHyO6+nd8CjqRzxHw3mN&#10;faioa1d9s5oam9Hc/FtrEpnfIQtTlReXIleS5bGJSA4OQ1JgGKIiUhGZ1wr/0n64FvTBQ1qrV79U&#10;Ky1+ej8bx24lw6d4iKP2H1SpawwdakTDMGT5Weme60XAP6GqeJzfh0e5hEcxR+R08rHNBIhUO01Y&#10;HGEiFt0kIUWtfbuUVd+lqrsiiiSpG5/HPMNnVCVfRA/gFLefx3QSMB24nfUcvlV87dMfEd72loMK&#10;Om0OCgQESXT+KQILgiKLoJBkucAjq5P7oj7eAYisCSIKJKFFuvBq6iWVoEghdCT8pQDS9ZsCkZCW&#10;CmHxekOl/xrBFVxBWNT8BhDJhQg8RIGIEgmpeI6g0i4qkA74TfTMkkmGAhD39BYE5bTgyyuPsGL1&#10;+t+rQP4Zr9+MILulFRuuehEe92Bw1BX6B7T1Pgyk39VOjoAJEN3NjzF9w0OOxLm/i4DZ64npu9w4&#10;8nPV5oPIGhqSAF95S8HDmBCRfTMqB7MtBANfp8fXS28pMxXCEgVCAIizpuOW0JHhZjptvo8+lYU4&#10;fAOBhgqDyYx3DSba5D4e30LwbCFYqDjEDAkRA1EeGwkDgYqoEQLGlNdmJHkavqe81oDvobfuISEh&#10;10J4yLyPVfegT6WjQ5jMIEx0JfEv4Steny4Bp7uZn5cA0d3hy89OJ76LDnWnBhCdrdxu4WMxqhB9&#10;Olvpg6VDxz19bximUU2IApE2HNKOQ3Ij4rBn0CSUIyGrGTuDMW1HIMFAFSEAkS2BYTTRe0uaM0q/&#10;LRXaolNW1Uiy1sg2KpCtUfzsdOzrCZC1BMh6P4IsgM5ewmnSCp0/exIchIbOQZk/IVVMfEynPp3q&#10;QEdyLpL85/ni/PUkPEaHbEB1IZMPlfoQgAg4eJ4eTVdKbOUxwWFAkMn5urRJeCiTaxU1IyExOnsF&#10;EcJCb18cFUicCmnp8zlDbg13ccvPZUjVI0A04uv1d/Iz8pplXRSZpDmV92AGASMAUXNAeP+miRrb&#10;HKIgMp0/T+CoVAcBMp0qZJqaqa69h9OBEA0gaRpAtHGXBpDX//H/UnFyCVlp5blvEFDDkb44s0qp&#10;+X9FZy1rgshzryYUiKY4opoEOFQhsk+IaCpEW1hKA8iYOj+U5/vXjsKH7+cpjpxO0blkBC4cabvS&#10;obtRYbhTOXhUjREWYxPL6RIGfK2sRyKLW8kxaScfUEurEVVEFcQRuZSaqr5NtCiBGaEyWSEWweuT&#10;lvSywqJUmfnwvb352bwquSWYvKloZD2MJzS3UiqcUoKmaIxOsx9X0npxPrEHZwiMj12rsO1sHDaf&#10;jcGX/i24kDiE80k9uCzdaQkSaameTkdWXteFunpCQyCiGiO2KGVSVliI3JRkpEZEINYvEDHefogM&#10;CENkShnCywfgUz4Ed1npr3wEPmVjuBrWrOZKXYuuRyydtoR9EuhMpVutLMAkuSeBvh8h70FF4VLY&#10;T+UxoGaHqzU1WkcnEtYTXW9bpO06lUjzMOEyrIGE35vkvXw5SHjC70FgLgt83RBFRpX1bdIzfEdQ&#10;nqddSX2qFGQg76Vf9ZBqcZNI9SEASBNIUH1kdb2i4ycIJmAiJjkQBQ+CY1KBSMmu5EEEPAIPUSAS&#10;/srie+XyPXIJkUmASE+sOAUQ/uwyAqOK8KgbVCEstextlQYPCV2Fq/CVllQPKpHFp6hC8jpU63fn&#10;lAZ4EiQheW348jIVyJoN+OX/FCCaZPkrxt6+xb3EPFh8epfSnw72yBPo7X9MB0FHu5OjclEfdNS6&#10;dNo6NF06Y72d7nQ4Hpi6+4mqxtLf4U4nI7kQOnOZfS7VUIuvaipE+mHR2aswEtWFCmMRIibSCXcV&#10;HfhKOn5x5KIOtlDR8Bw1+5smDl+UjQlVgAkBoPIU8pwc53sa8bpk/Q4Tvrc+oaG3gQAkQAy4NeS1&#10;SN5DQmeyXK1KkAuAJuChkuiicLiViYNiujQdAkUBZC3BMQEQvc2eKgeiQwWiv4uQEIDsCqazp5Pe&#10;wRG6UiJUJZJzkJ5TauQfTscZQRUSxvtEpyyVQMeS8J4oE3HWMipXoZ0oKhsCZHsgFQgd9U5JOAcR&#10;llQcy59AFo8SVSFNE/XojCVhrEt4GO6IhdH2GDp4OvCNAhxe03qCg9chjR2lCaHeXjpzUTl0oGr9&#10;cDrdGQSHqBFlklfYzefprGcQerp8bz1CQMJSUhSgT1OtTwQk8hx/vrRlUbY3igMMXj8dvygWA6oL&#10;He7PEBUiW3lPAkGcunxWKbHV5esEJLI/Q+ZzEKYCOLkPks+RMJixNKCU0BhNR0wgS1WhT7U0lZ9r&#10;OgGjKz+Lr9eR9+E5M6hKdAgWHb5e640lqxZSgUjjRSmh5ufWOxSDWVQg+/bfRFHa5Ex0KpC/akn0&#10;V//h/+JodmKGuThsjvTF0Xtz9C8lm4EcxcsaIdIPSXIj0r5dTBx0FJ2QarzXPK45b+5Prq39W55k&#10;HNISXsp7tfXTCQo6PjexMkkEj9FxjqrQjTwXKKPLpnGEynsRSKIyZK5JME0WuQogCKQSSBSIPK8q&#10;hfiz45pfI671NRLauaXTjGvlsRYqFAEJzwsVR9RI5cJrkmuRyjBpWy/lx/KewbWvCT2CklsffnaX&#10;wmE6U5m3Mohz0T04eq8Q689E4/CDUpyPG6Bj7Vfhr8vpQ7ie8gxu2V1Iqx1AZWM36utblNXVNaGs&#10;qAg5yQlUHYGIdndH6CNnBDh7wT80BeFFnQikA5ck96Q9zHiOYzfTcOJBNh3kCJLonFXiuVVCUTLx&#10;bkzd90CqAt+KYQUQd5mnUzGoVvaLl/5RhEQSna9M3FPG1yYSKgktMklyiKYpCFnLQ+ZyxFDFRfBe&#10;SI5L4Cwl185FQ0qh3M4dwe3sPqrHAXhVD6swltxbWTxK5T5oAgoBRrYCxwRABCy0VAJELTRFEzUk&#10;eQ+BSAqPCzjkHKnWEvjkPnuNvO7X3PI9BC5UK1KtFVI5iKCKfkTUDvMzjiKyZojKY1AtfSshrYia&#10;fgWS4LIuVc4raiRAJhoWSeuTTtXu3SenAyH5bfjs+3tYtnIdAfJ/OA9Ea2INdAyNY9+dYMLjNnSO&#10;cfR/mE58nyv/SOk8dzykc3zEEThto2wJEFn6dbsWwppKeOjspJPb6UYnI+qBDnkDR/9UHhLGMl58&#10;Re0r569UiCTUuU9HbbyK562SuQ2yLgdfR5Whv/kJdCcBwvMkHyET/MRkiVmVv+DzYkZUK0bbnsBk&#10;mxuMCTV9AkMgok+A6G0gRAgNpWR4roBIl+AQiIgCUeCgSVJdj9eiR/UhykifCkSfYNNfLc/xtRLG&#10;2uQBw+0+hCjVx2Zut9NBK4CE0NkTIpJjIAB0OTrWIzykbFZz9hzVczQ+jTCZynN1pJz0eCL+uD8K&#10;fxSo0GHPELAQJlKCO43gmEooTSOgdLb7Q2ct7+8SQm+1J+FLVUFIzdhJRykhpO2RMNkZq9SH3ib+&#10;rE2SxPfn56VtDeQ1hXB0TxDIvBM6Xh0J60wCREbuYnTeOhz5i7OX0JPAQ+U16IgNZJTPUb3uJmmR&#10;wmP8eeLgJbku80jkPfUJIpXY5ueUOSkzCIGp3JeSWl3uS7JcvTe3orYUNFTYbhIg2lZAoMJaPM9Q&#10;cjoKIPw52wgigQPfU09+Fu29rVQaooT2UMkcoMqQXAjVj85mwoMg1d3NazuYCL3DydA5nELFRZjw&#10;ddKbTJ8KRACyZ991AuSdKqyJMl4FECmTlMS5LBpFxSHzDGQNCMmDyBohgXSsCiK/KhFRGxowpPle&#10;DJ1CLJ11FJ28hEiUs1YA4UiXW8mXhNF5ywx2GfXKolRehJbkWLwIkkmTdvKylKrWKl6UBEHF91cJ&#10;epo4f1ElshJiCCEg0JJy0lgCLJ4/P5774hRl1J3YxlG7evyC9pIgEciJKpFrIdj4mghapDouyoXn&#10;8FyZXR1NBy1zWARu9/JHCJJhnAlvx+7rWdh+KR1nw5/hQpJ0FR7CtUwqhrR+3EjvwZO8bqTW9KKK&#10;EKmSnEdZDQqycpAWEYz/P2t/HWXXleXpop2CYBKZnWaSSRYzy5zpdJqZLVssixlDwQyCCDFLIWZm&#10;VoSY7Exn1i3o97qr+q/3XlV19635ft9cZ4cis6pvj3F9Pcb03uecffbZZ5/Q/NZvzrnmKp442uYM&#10;/t6mDhlpUybnW87SvVa4/bLPO6HVS/b261J9V+2z3B3Wb/ACm7z0jJzuTTlbqQfUx37WH78kBcKM&#10;eYGWhZ421dqsDbWWQ2dcKT7mV8zbJ0AIIBhrkmPRY8BRdUjPCyi+CJTO7UvOohDk1HHyC7SPqmMp&#10;Y/4W5kilzRBQZwpu/G78psAntC8RPASCqOPusmOAQwpCIAjqQwA5ckMq47p+j2vhdxGwqg5fc7Cg&#10;XFboPSgObKXgs/rkTbcVUiKAplTfK09wzN16Lqybrr+P0h0XrFQA8bkku6mMQ42cscItJ30J3EIq&#10;sqjQ2nDKstYet5krD1mWQFIgRfLuN2Ps2efb/d8HSPTfvM177P63xljSq3Kar2rU7YtFyZH3ltPt&#10;IefaTc5YI/0UgSMZgAASOe6kfrPkOGhnIofebZIc+RRL76qtHHg65bSoD6mQ9OdGeIluGsl2ASSl&#10;g1SDHHW6lAfwSJXDTsJQCCwtK3gkEGYiJ+F5CX12O70HiOg1wEGyGyXCOTO6T9fnonAAhgDSmXMJ&#10;ApwPiHQJx2IhhBVCZsCDnIc3TBRACGGlCmQAxOeuSH0kA5Au0x0gKd1JSmfJuRFKEjzk7BPpdCuH&#10;nijHTrWTtxTpSHI9hKKSCGUJDE11fNyrctq/nW+NNBL+lSsTwUXgIGwUp/c3ElQa9S8SYPK1zbVf&#10;9ZhjjdrPsITO+lwHRzguXlAiXJTeo0TfuUjfNyTwk7oKHpQYAzMmFAoeKS/JiTPng9LWV+RMyRsI&#10;JgkklVElOHEAIICQr+CavWoKoGikH09iXhAgOU7CO8mdPqN81IMMUAhC7JOP8NAc+Rbt4/Dr1YaO&#10;J2fBfBg+l3kcKBByQOx7Qp0kuxQEExgBpOdUpDQiyCQLBk24JpL65FL6z3MFFS81lthF0BJIkvry&#10;GfpurwaAxAEZXUcCwHul3O5/Mdf69vsrgMSGUgCECqzCfTc18r8lh3HFZkoZZMphAI8IIoSOSKYz&#10;cidfwjwBwlcVctyVctZsvYeSYEH4Ko/JaB7GuujPUYJa4pMQQ0UXeYzZW+rkPCkzFVAEkyyNqlmI&#10;Ko+5BvoMwIPSYQtA8gQjugHn7AxzTghbzdVnA475clBzNWKlNJTQDeWhVXoNkCxAlTCrWtcIMPx6&#10;BI8KwaIyBpi5ejzfQytypIe0r3OWyYlmbZMaYTS+/Lx9mrNPAFlqb8/ea98vrLOBAsiQZVelRC7a&#10;d0trbQgQWXncluw8axt2HLE167basgXVVjF9sk3/6lMb9vZbNmTgaJtZuV7OjoWbKAgIvaXmSH1N&#10;0Ij/tXEr7bOcrbq2W3K8+l5SDiiPAJCLgpvAuVP3b9N5m73xXCiA0L0kSc4Mb9RHPUBiFkGlSuAI&#10;3XAvOTRobuimfZocEm7i8QI5/FKpEjoIEM7k98/2SrxLuicBOn8JjmDLT9yUSU1ou0wqBIWyUABx&#10;eAgcVF4BkQggJN5XHhcsGgAEFUIoCxBV633FgkWOvmuOFEipFFaxBjtFUiQlUiFhMmKt5z7yt56y&#10;EkGkVADx9dS3n7OiLWddgRDGyhFI8lcdtre/HGVPP/PCL5tIyD+fwfkLLOWVUZb2ynTLeEkqQABJ&#10;7icTQJIEkMSucqxdNWLvQlhpvPeHShJAUvtnyjkKIMyx6EC1FfmIidaMhHbbH6z5syMcIumsqyHn&#10;nd5tmpy5zi+nDUAyGOU/P8ZDRwly4olSF6xNnijVUA8QHZtIuEkOPQAkFsLS62xTBZA0Evgk0wWx&#10;FAEkRQBJ5pqABsl7QmtSIdH73Nrpe0mRMPcjkceoEFkaSsgVSDCfB9JZiqzLLMEqyye+pfUkxyFw&#10;9MgTYDVKl+Ml35FEySpJ5456TVufhCd4JPcu1OtSCb+Rc/sdHWPn+uxpL+sVRBoLCo17yvoLKL+V&#10;Q/2w2pK/XGrJnyy0hDc0qhdUwmi93IFDCS8KJ0UKgVnioVVJlkCepWuhiqtIjl6j9pf0HkzAiHOA&#10;hOR5U54DKnKqGGEkKpw8jMRoX98HQ+mQVPdcjY5JFoCYcMj7PZdCCEzPe+dhgBDBQs8BiwAMfZ4e&#10;e6UX4JIKAmIRUFBGSXoO2FClVQ8RWSLhKz2O66/jad+u45pIJSXo3qZIacQLHnG99VmAo4tgI5AA&#10;lfiXF3j+oykt3qVGeC/5j+SXy+wBAaS/K5CwImFDgNz4z/9NikFAOPgHjcp/rB91Zu+8IVVyy9UH&#10;6oB1PbyUl9AR8EB5oABcBVyV3XBFQnI9yoGwZjYVQVGOwiu29DqKAmeUw+p3cn7Zcp6ssc3yqTRu&#10;ZEVDn0cSUy8Yk9ccIDtCzy3OT+hsngMCw0kxwo1VB+k5j7fr2hYcuiE4SJHIyunBpPfRuh1IUFJK&#10;Yz/e505UTi90lhVMdPw8fT8S06iy0Ytr7bcTNttL42qkQM65Ahmy5JIgcsln1rO64rClp23G6lNW&#10;uUEgWbPNFpUUWe6w72zg66/bh29+aOPzllqOHL8rD4EyS0DMEhBJ9n9ZcsDemrLJZtXU2YITuq6j&#10;AmJMUZHDIL9BCCeUtco5bjyje0XoSq9T2SSAVqEyGhitQLAqAKLHvtysrGEDRNqIhDbsqJAQ2irh&#10;fus3YF30fP2GhBFL9BnzyX0cvSqFcS2W6xAsHCAoj5u28qQURQwgXn0lCPh3cIAEiPC7MHcExbJS&#10;xzUESGSEwFBEhQJG1qZzGlic098Oc3E0wNBjEuulAghJ9cIt9G0TPLaf9RUMK3edF2RrHSA0Wpwl&#10;y113wgrXHLXffzbCnnr6efvTLwEI4v3NsTlyOOOt2auzrdmLJNClEgSQlF5ypj3Gy0kLDt0AyAQ5&#10;9nHWtN1YQUXH9Z4pp0n1lRx7W43g24y2VL3WojOLNNGdV+BAhThAaMExrYECCV1xSWAn6b30nEqS&#10;s08QPOLk0Mm3oEhQIEEhhJwFISxXFjrGQ1gCiIfFpHzSpYTSu+vc3XReXQPQ8LCZYIcKoekjifT6&#10;kJbOkQBApI6YPIgKSWpDOE3fGYC0GefVWEmU8tLOvYtUSLdsWY4cuBy3RvpAI1FOlzJZSldTyBt0&#10;lgqRk0vrU25pcsCuHvrJ8f1GDu+NBdbktXn2Kz328t6+odFiYwGo8Ysl1uLLlfbY9H32RM4he2Dq&#10;Lms5eL01/f18n69BiWpTFI0nmQGIroGcC40SpT4SusuAleCRqONppdKE98l5RvDwOR96DnDEETpD&#10;LQABGVVOPv8D0/cJ80b0flkcTh/n7yWxQEQOnOe0BQJeZSYoYB4a41gZ4GC+SVQu7O/neT1HV2IM&#10;kFBiHEJiuhbdtyj8BUBQFFRT8d6mQI18DKEqEum9dFw3wTsGkIQBlCgz74MKLMGadu8yh99LpfbQ&#10;gBx7sf/Q/wVA/snDUqWHf5YC+VHAIHRxQ4rkD1YkoOSRE0EZxKqwiuSsgAFqI4SNBA85CQDCyL7k&#10;L5Lol6xEx5cx6sdxCyCEYGiX4nNEgIyOJWxFcpYV8VAgvq56DBLAxnMpMYiw6FGu1A2vEZZCeTCi&#10;JdHssXY5xIVAQA4qqJBgQaEAPSqUgIZMDs0BIweH6mAeg5ej6nzLmBSn7UIdWynHTC4nc9M1+7ro&#10;oL04ZrV9VnZM4LhoQwWOYUvrBJNzUiRhud4flp2zqavPWfGq3VY4e44Nf/c9+/2Lv7fh0+fbnJqz&#10;Xko7RSpv5laBQ0oke891G7O21n4/a5MNn39Cn3fTqo5eFBzJVQhyusb5B5gTcdFDVeQEcnCq5AX0&#10;eK7uAwqFvIcvyCRAMIs72gIPttFzEUAiiIRW62G9jirdC0pnOS9LFUdNM/kNqe7yeRuR4pDzBxz1&#10;CgQYSEEAEEJYABmAeOt2woM6D9fKY34nVAwAoXyXnAcWgQQFAmgKt2vwsuW8ly6XxgBaIHjkbT6n&#10;+yB4bNU92BGsTBBh7ZB5NMXcpYHIhhM+FyR7PcvhnraCVUfsd58Ot9ZPt7E//d/vxssc3P/Tfjck&#10;09L7ShG8MssyBI/UAdMttd8Uy+g3WaNtOe3u4yxDCiSNkb0AEidIxEtpJPQQEOScKcFtRgjo2R98&#10;BnizjuMcILRvTyeEJYg0c4cfHLkDhCQ6YSLUhwBCG5FkwYD8R5zggQpJRDFgvCYH75MAYwChOost&#10;OQ4AkkapbrfJltFTEOlBxZUcvyyRLUl/fa6Hs/x4wlLhMaACIMDEE+htxliih7OozKJKS5/ZAfhM&#10;8/xHspx0Sg/CRCTPBQ+vOiK5XOZhn1RKTDtLBRBmocKI0btAQTv3pq9UWOPX5Uhfn2+N+pdao34C&#10;iBw1M9Qby5n/p/6Fdv+QGutaetZeWf2jdSw/Y3eM3GCN31lgjQQBAEL4itASa5BQaUWTRNQHoavE&#10;ngWeU8Hp+0x4OeV6eLzMc1I9Uj58ZrwsTs44AYho35PZqBBZst5Hi3ev3NJ7GwMbOWCMElmqydh3&#10;MOhY4OK5FT2OIAIUeK2xnmNeBu/z414N53EYYXrOAeLt2ecLYpWuRDwB78pO5xuwwPtbNXlNW93T&#10;OJL8Uh8+F4TwVTcpvW7a9gR4+ix6YcnipECaSo3Q8oTvkvxisT3UP9sG9Bts6xf9+xAWAEGBlB3+&#10;o0aZNy17xzWpg1uCxx9lP7kCIbldoNdKWbHPnck1OWJyDIzq5RTkvCsP3nSl4QsQ4eRkRRq5UjEE&#10;bLAKQYBQCxCJQOKz2UlqCwosgctcBV/NkMS+zuHgkNPw6q4GACmSk6uIhZ1QG9WHbwgiIQRF6AQj&#10;rh9NViOcBUDIl3DdjIrnMWJ3tSLnKQeKMwUgwa57SepiziHHTIirWI6e/lPvZG619/P3u/IYJNUx&#10;chnVS7U2WDZsea32z9nY1Rds5prjNjm32t7+/df27agCm11T62XJk7SdLJuxodbLpTN3/WSfVRyy&#10;9/O2uRqrPiqAHBQ8cP7+HQAIcyI04ua7c582n/ctz5E4J0QVAQJgoDoiaEQAieCBsWpgBBLCVsCX&#10;PlVAtYLfJvbbkeui6qpSvy1KiJxGSJqjQG7bCg9dBSORzkRCgERrfADP/QYeQMTVnu43ACF5DjAi&#10;FXIbICH8mB9TpQU0X9Q5GDSgPsiL5AkgQKTE54acFzTO+dyRBQJNqYAya+VBD2Hlo9SAiADyxifD&#10;YgD5BTkQ/gG9NzjLmvUea2kvT7NUKZCUATMsTQBJ6yNn20Pw6C61IPWRJnikMGJvP15KQY5ZACGE&#10;1KzDJGulkTpt2lMFkHRW/0OB0MK99VBLeXKIpUqdUE2Vwroa7eXI5aBTdDwOO76dVAihK50rSSol&#10;o89sKZypFi94eEKd8JMsTRYBBPOciQCQovemC2QAJK271JCUSEosV+PXiVoi8a9jURxs6+HRZZIf&#10;44oHRaJrSXhhjK4LNTJOANH5ZYmEsroGgCQKIISuAAjlrmFWeJEUSZE+W2pDyiC+e4Enl3HKVB7F&#10;yyE3fXWu92Wi1UYTPSaMhTNv3E8w0f6vXiqy+watsnZz9tlLS65Yv6pLdu/I9db49xV6Te/H0ZP/&#10;ACBd8gU+ACL12FXX0z3MNifnkKCRPJVHPs9Djpt1SXz+CSDQOTzvgpLRtbPFqBZzgMgBezt6ZnPj&#10;9OXweT/lxxjOP0GOPIKJQyFmDgIURQwMLDXLpEU/TlvO1wSY6b2U2XoeRs/7+iivLpBKWOAJes+d&#10;CCL0torvrevux+dJVby+UMdrS46mv47pp3MzF0YKJFkQoUcW+Y6mKBUdn/CbRZ4LCXCq1MCoyB7S&#10;39aAvoOsJqZAWA3kLwFyzUoP/VFK5KarDzrTokDytc30tdKveXirdP8NKyPnIVjQ2qLqyM2QX5CT&#10;mHvoRki+7hY89I/dnb8cfqlG7g4QOQ6cN6NYXwdCQGABJ1RJyV4BQs8V7CL/gQIJRsLWcyCcRyBh&#10;y3kdTgII+YtohF4tZxNCI0F9BICEcInnQnQM7TeASH2yHWcrJxdUiwDioZng/Ai/uAElOVvCQ4S9&#10;yAsMWnDE3svbK3hcsu+pwlrG5LxLNnzFRQcIZcBULk1Yd96mrDhho4s32awVJ232jus2QwCZsrHO&#10;pjlAWCL4po1ec9neyt5hI1eetgruq65pAa3MBa4qFJJsrh6X6zsXCSCEsLByKYTKGDxIlkdw+I+g&#10;EZaavQ0QvhMWrdPh90e/D06ekBjw4N4TdqwUQAjz+dofwBWlgdN3cMjhCxqErlZKfZADAQzMLgfm&#10;C6XkADwArtRvyHl8DoiO8fM4QAhlxcJXehyVAwOQPH3PHMGiWH8jhEpL9XeTr+cwAFLkyfRaK99d&#10;K2jqO++/pK0GGjUkzw9agZRK/qYzVigrXnfMfvvJUHvqlwKE/z4dkmPNe4629JfloAfI2fab7vmP&#10;lJ5yoN3GWnqX8ZZOOxA512iyHWWx3sJEzplW7M1RIYJB2jPDja683s+qPW1IRlhy6yGW+OxIr6JK&#10;7yrVomMTntNIH3g4QAQlnSdOAIknId6HSXDT5YgBynQ5yGkOlhTPociRAxY3OX05f5L7hKlSdD1J&#10;lPNSkaV91AcJedRMKA0WCBw6KBugEQDjANH7UCIJ7UMpbzzhLG2pygIgSe2lnrplyVll6RqzBY5C&#10;H/ETtkrySqtCixdAqGLCwSdo3yfkySETnvGWG8DjN/OkQkIi3XMRer2xlEWTl0st7YMF9tiYjfb0&#10;jC3WOmuPPTZtr6V9ttiavF4sGFDdFNQH4bHETgKGLEkgSeLzCJM5qMhJyNnLaeLUUQkexiLERGhJ&#10;kCC3Ecf16X1sKd8N4SwqmwQCd/DBcP71k/LkmJvIyC/gyBNw6trSWh1Lejk8H61ZHq/HWNMXuR7e&#10;F1MGPE+VlBQHyiDltfmWpnuSrM/yUJon1fX+PgJeLwGk/22AJL6i9wIQqY+U/np/D4AawnqEElFB&#10;TXW+pq9XW9xr1fqcBZaiz0nVvWB9+Yd6z7ABfb619YvX+d8+AInWRL8eUyDFB/7gaiN3100HSO7u&#10;W5a5/bpNxcltu2pFe38URKRAAIic3HyvriHRe8shQvksSWmqrph97mtKCAAkfSvklFALlH86QOQM&#10;vJmenmN2NWElkrOApNDhEwwYoTwwqqSIywMRYMPneBgNFSQYEKZCaRC+ihRICKEEhRJG8boGfabD&#10;Q1vmJVBOSkdZTyZrn8lvUTIZC3MY5JTkdN3J6vuTo/iy9JCHsJg9P1QA+WHVJRuzNlRtjVlZa6Md&#10;IBd0/+jwe82V3Wypi5kCyLTNl3wuzMSaizZx4w37pOyIfVqyx3J2X7O5JJ3l+OcTktK1+3Xqerlv&#10;Rbon7jy3Cq5SaHN1LwhduVIR4FgKNlId/15xSD0IIKxdDkwcrjreVwcEqoIj8OB3KSX0yH3WPS7T&#10;Y14D0D5jPHL0gsfKE1dll231qateeruKfIhgEO5/AAgVWPw2czm/vgt5KtQO95hjV56g6uqWn9ND&#10;WITAdJ6lUmHzD2owo++ZvVWQIP+i+1+mv4W8HYKHVEju1rNSHhesUipsgZRH+K5STtvO22ypjYIt&#10;5ErOS62dtjLKfmuO2usffW+Pt37ul7RzD/99/H2Wtewxxpq9PMky+k+xVAEkrZ+cfZ+JliYFktJ5&#10;tKW2pw37OJ/DEU36c4Aw8pdzztDoPUMqI50mis+OkLr4wVUIYaykpwZbAs9LqaR3EqDaTbDE5wNA&#10;4jTaj0PRCALxUjRNe0x3iCTIErvPkMph9rW2WAwiWCIgAQwAQ+9N6S64AA3t+3V5eE3H6dpYECpB&#10;5mEyqaAIIAkCRry28VSVcS4HjPZ1PfHkZcjrUNrLXJB2nIvGhHOkPnI8r+ELSAkYzIGIJzbPPAkA&#10;QliL590hM/+A0TeOTQ6ZJPqb1dboteDYcfSNB5RZoxfz7P6By6xb/n5rm73d7h672hp/Um2/eoMR&#10;dbkUhUygAhaEycizUIGV0rPUw2d02WUdEs9ByAF7zoERPwARWDz85SN6XSvAABy6RozJfsAO0Hm5&#10;L4oFgEh9+DrkcsQBILQGkSN3gAAHAWGAjpElvlQlC/Dw0lmS16xXzgqBeg2IJOh9rNXRVI95LUHH&#10;0MAxJOcJYwFbbYGYFEacANJU1qR/CEvFv87n6n5R6daT/JIgIoDQLRgV6PkcXW9jtypdsz5b8EjW&#10;PU7ROVP6FtpDvabbgN5fCyBr/W+/oQIBICwARcI8m3zHjhuWteOmnN11m7bpsk2Ro3OA7P9JdlMQ&#10;uW4VJKUdIDdjdstIUONcURqeC5EDKhMQguqQyQEw+vcwEvs6xp0KzktWrpFjiSDioSran+ysq4cI&#10;SsQT8XqPKxFCWjGAUHYbAcQhIqfL2hPAIwJJQ4AwyqZSC2cUQl7hmAgWETjq4YGzPYwzD5PgCMlU&#10;7Ltpwxcdl+I4b+PWX7ahS8/6aotjVl+SurghcFy2cavrbMLaOpsigMzaQunydZstNQdApm664hP3&#10;Rkl5fL/kvP1O6mPcmrOCx49SclxfmMdBWA6FxXWXck8IXVFkIICU7KBsVyoFpaJ7txCAAESc6F/B&#10;A/NQlQBCsjyojqCq5lHh5aElwooXPTFdtktOWPeXPAiw5/Mjpx8pjwCPK26rTl4LABEMSKpH94/Q&#10;IOGroKD0PfT7hN/qSj1AyJfwPkJXy5mFrvNEAOE9OYJHrtQoAOX3pVSc9UpypD7yBYdywYO1W4Ah&#10;+RZKmbPWH5fqOGtlggsLUdHupEIqpWzjEXv1w2/ssaee/YXt3PXfh99lWqvuo63Vy1Os5YBp1mLA&#10;TGuubbO+AkqvCZaOCuk41iHBbHC62yZLYTA3JLmnnHU3gUEOmL5VGc+NtFSpkCQmErYZ6S3WU58e&#10;psfaUuGk0Tyjekb3HipibgbhK4EoTtZETj9OEMEASaIAAkgSpEQ8xKVjHDYoB22Z1Ih6qIdZz+mW&#10;0Xumpfea4ftUdSV1DqXBUU4lQd/DtwKKrzaoa/fqMMEGyFCZxTEeJhMoE9vr+jroGjrO0vky9blZ&#10;up58QSJSIMTqccwaDZNIJ/kroFDymsxoWg7SVyj8jRyuANJY1uh1OcJX5Rhx8C8yezrHHvyy0n5b&#10;usfeXnzCOkqBJHxYbf+JEBJOHXUhx59EArkLCfRCqUM9lvOnTQnrpyeQ79D5iPk3idQHYSvUR8N5&#10;GQBD10zvKEbzXopLjyo5ZxLkrjz0uXEaySfIaTP6ByCAJF7m7UFkDgvBw1cHRGUAE0ElAZUgo4zW&#10;7dVFuiYdz/mBCErFXwtA+ItkOqZ7FkeFVV8BRNakn7b6PGDG64065+u3LrFmrFmi++AhQ2AOgKQ8&#10;Egh1yciBxAE3wchh3rvAft1jqr3Y6xuraaBA6mei/8M/+ZK09JXK2/+j95uaJXhM33rdJtdc1gj6&#10;Ykiq67UiOc6SAzesjFE/ANE/8urDkQohxyDnSnsRGQ7fVYccBpCoEDQiK9c/clchgkUEFZ4n0U7o&#10;xAGhUTBVXKgZoEEcnjbz5dov0zGEvnzNjhhAGKXjqBwgDeBxO5EbASRsmZyHUwQShLxCvD5YQ4C4&#10;HYnNlWBfzo/5GdNrztn4tedsxtZrAsZF74D7g4AyUfCYuumGTVp/RVCo0/aCzRSIgchsZuJvvWr0&#10;6Roi1fLt4lp7M3e3fVpx2Ht6hUaDYd5GmPiHWhJwgaqPuM9bgRRIkeDhizHt1XGCB00HmbW9WNfm&#10;oSo5U6ARAYXHASDaAleHh84v+AChuQI0yqNc95rSWOZekKz2kJN+w3CfAkBQIMuOCx4xFbLixBUp&#10;kFB+SyjKk+dRQp7PkeLw8l3Pl4WEut9H2TJgJHjwPkp3OR9JeVqhECqrFNQACFVwFGsAEJpE5ggc&#10;2ZvPWqGUCHNjmCfDeefr74GGi7mbTun76B7tPG9lOwSS7ad1r+qsdMNhe/n9rwSQZwSQX6pABs6x&#10;u3uMtTtenmqt+k21Zn2mSX0ICL3H6x+plEX38cbKghkaqQcbbykCSmLnsXJocrQy5n+gUOjAiwJJ&#10;laU/N9wBkiaYJD09wquaKMf1FQIBSPtxFi9HTfgKgMT3lALpOUOObYb2Y9ZDj6U4XJEIIAkCRbzA&#10;0bTzBIvrMtHi9Lnx2oZcx2RLlfIAHmxTBaGkroKO4AAoIkPxAAoAQsWXK5QYWCLzyix/DtM5OkoJ&#10;dZmjc0mBdJ4jp5WraxJANIJHheCUqV6i8oq2HMlyWKlyiumvUiI9z5Ll/OKlQBoLHE1+oxFyDCBe&#10;XfWS4PNytt3/VqZ1H1xqv8lcb+3HrbWENyvtP70CBKQM+uoYwk5d5TDlQBNltBBxcAkgcS/JYmEx&#10;wkdNcMKEzvSatzuXSvGqJmDnion8jKCDYgEwcsyEe4CFKw1db1PBA2DUGyqA1+XMaVKI0ogUCABB&#10;gThABAjOk4DKwAQQDz3pPYS9EmNzNDy8pWuNAOKLWpEXQcGgQPoJgoJbU8GtiSBKLiZxgJ4DIIJn&#10;cyYcEsITQBIF15D0D5BKeA1A6XN0XUxC9OIAKZAHe061l3t9azWLIgWChZnoN6VAfK1zASJfKmMm&#10;YavNV23y5ms2Xo5xcs1FD2cV7iMvcsNDWOVSGwBk4dFbbuRCfHR58IY7epQBiXafY6ERdENIOED0&#10;jx51wr7HxmX+mhxlBIgyOQpGwMUaRZJwJ4kLLMJ5OJ73hfMTFsHZYgAkACCCRwBLBBBi8GzJLfA6&#10;QKD6akkDYPw1QMKoPQYcHLBG1cBtxsZzXqVG6/RJawlbnbdRsikbr0t5BACjQAJAQvuU6Vuu2g+r&#10;Lwsel+zNgsP2yoyNNnGjlMDhH8McDQGEyYPew0rXiRMtpZRW8MjZctYrkFAfOPv5xPwFAq+icjhc&#10;9iVllwASno+BhS3P8TrH8TnAg9YoKBD6TXE+ekyFlQIvOFC8Ok331kubMQHEVxuUUggVU0GFrD6F&#10;AiGfcaM+ec79QmlQqOD3PQKIfh+e5z5SuQVAVgggnj8BIG43BaHrHkrL1vemeWNYe+SGF17kbpEC&#10;oQJN1xzOH0KLeVvOWNaGU/p74TtJSe04YxWyyp1nPT9SUnPQXnr3C3uyNQrkZ//7/1/9978ByL/Z&#10;p9/OsXu6jRE8JlqLPpMFjqkh/9FzrKVKmaR2HW0ZXcZZMznqDNY5p0VIh9FysGMspet4S5MSyWAC&#10;oRxvM9YAId8BQJ4ZZs1QIlIlACTl+bGWxuxucgpARE46DkdN+Km3YCHH37TXTDm4mRotznZ4xJML&#10;cSUyQwARSLpMdosTMFyFkATHYvs+S14wSsYEET+200RrKlXh8NA1sg8cgFdTWROBrylKKAaReEJY&#10;OibARZ/XSSDqNMuSpTyASDJt3GmRzmxzwlaoEDloh4acMu09kklGyzkDkRQ5Z1/ECSeISpAjbCxn&#10;31hOHzjEDZBTH5Bt974205747SRr/cEsu/edXB1XFBwn6oOEd9cCwbNA3512HiyfW2JN+9CoMQCk&#10;qUNE0MDJ6lqY1NdEsGgi8DB/oonnakiaS33wGnkZnd+rqdgCBuDxmhSSwEc79CYedoqBJMpvyMET&#10;GmqC0tFnARCsYQ4EuBC6ivdw1cIYNAQVnROYuHNvoEKAHuW2QKhezQgiCYJHnO6lX6PuG3mapp1y&#10;BY5C/c1JjXXMkXLMC+FEAAKogaGuz/MyOm8q4St938Re+fawFMjLPaVAFjYESFAg1/7hHy1bDimf&#10;rrZSITO3XxM8Ltu4DVdtzOoLNklOMGf3j16FRU8q5gOU4bRdgaA+pEK0jUJYQYEEiODwcfCRRaBg&#10;LgYxbfYJZzk8YvtRyIvHZYRU5MyIw0cQqj9HDEB87m04AJDbFi2hGgGECXlUGVGqCkACEK7KuYbu&#10;sREw3AE2gAiOlxAR5/IRvs5NuCdbDqtSjjF3h+Cge0bIasTSMzZm1QWbuPayjV9zUYrkovf/mkV7&#10;GKm7yZuu2KDlF+3DylrrOWmLfVSyz4oOBAVHo0Hme9R3rdX3JXTlZbuCB2GbIsEEhVC5p84rjlAX&#10;ETzoYIst1nOLdS6gEdlSfddQVaZ7I6DQW2uugD1PvycAAR60B3F47K7T8yTwARNzRcKMc+BxGyBU&#10;TAGQawJIFIairJccSLh33N9QRaa/BYe9fie/79xfnU8A8dnrqBqdC2WzRABZoueAdOku1MYFKxZE&#10;q6USCemV7aEy65KxVj85s7n8vnqe9ftpuIhy8gWrmKEucJTvOmtzd523aqm64nX77WUB5Lnn29mf&#10;fv6T//3/r/773wLkq++y7O7OIx0gzQFIrymCiKDQe5ylS5lkCC7NpUKadaXnlLbMNBdAUjqMslSp&#10;EOBCLyrCWy3a6THhqqeHW9rTQ72hYnNBJaW1FMgzo71xIhChtTp9tZj3kShHT/4jrud0OTvBAoDI&#10;olxIkuCRjMUA4gl3vTeOJHgMGhj7gMPzH8BDUOO4JoJBU12bK5AOQYXUA0SwiFRImBcSjOewxE5S&#10;PZ1n6NwCCPCQMQ+ENu6sR04lk3egJQciNUCVFN10SUo37avnpQBY9wIF4aEmOTnCUeQ0PLEu5+Yd&#10;efvnWrMBM+3el6fb3a9Pl3LJ0mhcKoEROmWt3YtCw0CNuOO6FVqTPgKCzh/awssGlMmZ63N1Ti9l&#10;lcOkzbkDQwqJ/ca6Pm+cCLTkZIEGoSoPV8nxRvBowloaQITV/KQIXE3I0XuLkMjBy4BEExw9sBBI&#10;EgUQ4ABAAIsDBJXBsXrOW6oLIH4uqRLPg2jflQ+vy+Fzjn8PkAA61AUz3uMF0DTCeMz4b59ltLAn&#10;J+UtWzhG95jZ96gZwJ3Mb9CPxHuBPdJrmr1CCKsBQKJWJpf//r/aHCZn0URRNnMn63VctVFrLnkb&#10;9Ekbrlj2rlsaaesfLvNApAQigPAPt0oWJdKJWQMQn5UuY/Z3mMDXACI4f5LmMQMEDg45CeLwnsyV&#10;RSEVT7bL0TUEi8NlL/NAcLi34YFF0IjURwCJnBfv9Xi5nDPxdD3nYRk5Kkp1/yOAMOL2LbkDOWh6&#10;M5GkXawR/AKdr2j7Oc+jMMM9Z/sVqQxBd1WtDV102sauvCCgXLLxq1k58ILN3nrVZm65YuPXoz4u&#10;2ouzD1qPiZttnI6hHYvP89A5qRSjOoxuutwbqoyY85BNNZGcJOW13BPCV1Gi3ENUur4lh7lOmZ6r&#10;h4aM73ZbgQAQQlj6LO6rzsd9pq8UOQPOTR6B11EJVKEFeBBeCvCIAOLrd0g5AA9mlC8/ysqEsXum&#10;bejAG0qoXYHongNywOJqxgESyn6D+tBnCUi8BkBKBMs8/W2W6jeu9tCYFO7eG1aw/bLuRa2HPOfq&#10;t2OQkV1z0qvHWCKXGftlu885PCr31Nrc3bW2UIqrcPVuG/D7j+3Z59ran38pQL4bnC2ADAkAkfpo&#10;3nuyNe813jJ6jdP+RGvVY6K17IryEDikOppr27z9WG+amN6B/AhA0fFUYrG+RhspDZLmTw21Zk8M&#10;slbPDrMMwST1GZa5DQBJ6SAHLqfucz/k7Jt2n2JNe0+Xw5vuuRCAQlgrkcS4LInjBI4IIKiPCCCR&#10;RSDx0lwZoS2sKR2EXbEIKFG4CoDEFEmUYKfEF8DEuQkqglx8Z6rBZuqcsz185SYFkkTZrBQI5buE&#10;lpqypRyWBLWMx4z8gYrH3xkBy3mzz8xuL1HVa2yZyNdUAIjvny+1km/JL+drFC2HKKdJYps8RVOU&#10;h6xxtwIpCZ1byiNarKox80j0/l/1K/H5Jcz1YF5JYxSKtqz1gUUzwn3LaF3OtrGsEfAAHLLGrweA&#10;NJGjbyrl4aEqGUnxRDl2zB07Dl5OP8z05nXBQc4fYPBcMKAQ5WNQLXoOwLg6kKLR602Ai57nuERd&#10;R7KuAccfWp0ICAKGdw1Gpeh51opP6JonBZJjqR3nCPqZ+o0EW92T+qaRgjPVaORUgGWC7gcz85sN&#10;KLZH+s2y3/b+zjYvDDkQY0nbmAK5yIJStEjf96O3TJ+586bUxzUbtop1Oi7bZAHES3t3h5bpdLd1&#10;OBwCIBr96x/6/MM3bZ4ehxxIUB9AhEZ9zNPAcIyVGvXSkrw8Mv2jDvkQAEKsH0cfrCFAAAsT/xwu&#10;MdA4SGJQ8dGtDID4bGx9bpRUj9RHdE4WKAIg5EUYXTs89B0YnZMbiHpD1U+yc6crB31EjleOmTYg&#10;JLipeirTyDbE9AVMfYf8HVdses0lG7bktC/wNG6NALz2gq9f7g0jt13zRa8+qjxrncdttdez9lqm&#10;7ne5rq9iX53unxy7PovwFd+vSE6dJoIFUh609EB5OGQ98R1Kd312ua7HE+UxC0okQGMJWyDJPdGx&#10;Aai6n7oHgJlcCpVMdLjlfocZ7eGY6D4sPUq4KZbkZisVQtv11Z73uO6ltwAFyETqww0QUMYLQAQB&#10;bzPj95fXg9JYCjw474mQW1ms/cU6LxV1JVJFVFsxiZFqLgDiVViCR+6OOvM2/rr+2TUndGytfwZW&#10;tpsGi1KHwGOv7quM+5O/cof1f/NDe65NO/vzn35RCMts8JAsu6/rILtzwGRr2XeGtZQKaSGAkAMh&#10;id6ixwQHSPPOE7xNSXPyIICj/Rgv7WXZ2LAk7SQv82XN8zTCWE8OtuYCSMvWg6z500N8rfL0F0jG&#10;E8ZidD/BUnvN0D/+6XKSUiF9pToEkThBIF7Q8HyHnH4CyW2qqXD8sRBWAEIshCWl4eAgoc57AUfs&#10;NVrPR4/jdC7UiCuRmAES1AgAIXQVp+siRwJAUC1NUSBdpYi6ZgoeWQIJCXSaHcrJ9yiwpjIPJQEQ&#10;JvFp3wEiuDTtJtWgkT+T45ib4VVQfcp0LGW0UhBSEmxpdc7SrMwNiX9Jr2Pad4coSDTRuZp0zRdk&#10;dU6dO6gPQUWO0Vc6fKnCGun4XwkeGPNKmDPSBAMcQAOTc3XVIWOFvjgpDMJUHq5iP2bAAzXiyXMM&#10;gEhlAA7PTWCoDjl1HL+HoVASwETH+vGyoBp4HI5PfLFKcKwWBKosVVtvhghAHES6R3L4DRPqOP8k&#10;XkPp8Fk6V4qeS9T9T+2UqYHIbAFktv4+pAj1Xb0MGHN4hKIAku6okBQ9l9a/2B7uP8ve6PO9bamO&#10;JdEbAOTy3/2jl5dmCSCzd1236Ttu2PB1V+z7VVdsyEpartNChLW4A0CKYwBh5rmvVCcHPPfQTQ/l&#10;AA83XhdQ5rnykIOXQwxzMOS05OyACLOqGSnixOgw6ypjb1AgWHis99XDgVF6gAiG+qiQo/OyXH+O&#10;bYCDAwQDILo+Qii8N4KPl/bqtcWYrisCSOgJJfUhx8c8BgCCA432AcgCvovPvRD8BBCgxWib0BNz&#10;XnK2X3PVMVQQYT7IpDW0W6+16RtZX4X8x0V7I/+IdZu03T6bd8or30p0jjBDHvWh76JrJKQEPPK3&#10;0nGW+6Rr1/0AkCF/cUHflyR6UCJcWwhjSSHoepbpOwWA6Pr0fVEeDj5dP+8HpNx3DIgEWJPAD8c4&#10;PPSdAzyCgwcWYaIfrdex6Dl9poe3KPW9DRCKE7xAgd8h9t2Y4+LKT8+zVgj5D4DkqobwlYw2J1X6&#10;zVAWhfrudB8mFMZ8HfIe2aiyXVLGOy7ZlDXHPR/i5wa8e5gfc963JM6jPmCANG/ZVuv7m3fs2TZt&#10;BJBfWIU1XArk112+t7v6S204QCZZiz5SEgJIukDSoicqZJK17D7ZmmnbrMdkX6yJBZy8SSLqQ6P8&#10;dAEhvdNEfy6jzQ+WSifex761Fk98Z62037y1IPLcCEtvO8aSXhjtc0ky+s6y1NjyuAmCR7wUSAIK&#10;JAYRtigOJgM6SLSNLFIevsiVjLXZgQhbHpNk9y2w8ZDXJM95xLUP4akIIF55hemYRMHNYaLvgFqJ&#10;E0DiO8+QUYEleHTN0nXlCB75FtdTqqC3IMHkPHIRcupAJJqc50usEuISPEjkEj4ime0r53WXaukK&#10;GMJKer4ioBwdQKDduwOAjr3AQ+aT/QQnZo37LHJUhaARJ3g4QDTCRoUAIVcgvF9qpwlgipk79Nfk&#10;jH2eBOEqKQBUhiDRSM7WQ1gxeJDcbqxrDqGoUGVFRRP7bqgJnDrOXsdTdZWkbYren0yyW5/ls8z1&#10;OFGOn/wPM83TpFDSX1loabJk7SfxflQCakPXy75P/NP7gIjnP3QNjTmXzsHaKcm6/8Aj7YVZUrKz&#10;LbVnoaVJsSQDjFdpWdIAIDJUS5rem/5iiT3Yb6b9tp8Asig2kfDfKOENALn69//kAMnce8tm7Lhu&#10;YzdfsW9WXbCvVlz05WCnbdM/vD1046WVyNUwM1nwcIBoVEgvKiYQsqBUuZx0pD4ASEisx5LYcgA4&#10;W58BLmfp+ygIOTAv6ZXTBBiRkw9tLwIsIoAs0GdEj12ByEIIC0DwfHCwUUUWxueE1wJAcM7kQACI&#10;j8x1XQ6QhqNn7QMMnquHCI6P5LbnDmIA2XNeALvgIReUC2EaVnRkYaiRUiC0NBm36ryAUuvt4WdQ&#10;vrv2sr1VeNhezT5gIwRpFr5ikhzrmHjoT/eCduVF287LmCQnkO5BMfA9+F7scx23GyZGFVfAIgBE&#10;164tTpPnAUeUw/FwnhRMRSxRzj0HIPwOkfqo1nEkwcM9CADx2eaCRzTxz7cOExREmDxI+AqAcD+C&#10;MSlTENH9dXDJPO8UO84B4sl3qruCRQDht2MeEQqjUr8vEKrSPSiQWgqrZV60scuP2ewNZ/W76nUd&#10;70vgSnWE+yLYawtcUV7L9Xl5izZa75d/Z08/94z9+c+/pApLI7BRg7Ls0c4D7e5+4+3OPtOsVS8B&#10;QwBp1lcg0LZVr8nWqudkaw44ek2xND1Oo3RXzj1DaqCZLENOmkWd0lAnsmbtR1v6s0Ms5ZGvLPWB&#10;z63Fo19biycHCiKDfanb5GeHm68dIuWRInAk9ZH66DnNK648dBWDCCokwCIojxDCCnmOJFSKAAI0&#10;4lktEYB0R7mExxFUQsJdQIipmSh0haqJqq/If1DGm9SReSI6j55H8cSzEmEnqSIBJJ5JhLKm3bLl&#10;1Fk9sFDqQTCQwyacRLiI5oNRPylCTySsfd2KmHnlE3MxBA2fh9FdsPEcit4jB83ciEZ9pCKkaBp1&#10;z7dG3aQ8eglS5Fg4fwQPgcZnlstROjT02Ccm8lj73qwRaDRQHj4TXA62scDRGJBQaSVHHaqq5hkz&#10;xElU++xxOeQmOG9yKbpmb2goR+6VV4SjZAkyb1/CvgATmjIWW3r/QkvvW2Dp/ViStszSBbbkl8rl&#10;zHV9FBHo/OQ7SLon6/rIEbHQlK/74WoNiAAPHR9dPwDhWN2HlI5Zlt5mlqU9P9NSO8xxgNDHy9uo&#10;6FgUCKG/UBIcihkCQIrtgX7T7Td9B9qWxf8BQP7hn7ypX+ben2zq9hs2ZN0l+3x5nX22rNYGrbxg&#10;c3bT1uSGsUaHN1Hcd93LeAlhzTsSZqEDE6+8wuT0cYRAhZnEjCQjhx4cII49tpVj906zclw4sL8E&#10;yG2oREqkoQKJqrdINIfXwvkJveAkw+eE54I6iVRNgxCWHNUijcwX6T1R7D7Kf+A8ffQeMxyxKxA5&#10;YgdITAGwQJPH7I/oc3Uu8j7Z21mn/LwActbGSXFMWHPZJq9lOdnLNmnTDfts7kl7v/SYTdxwo77L&#10;rS8XjMrT6JoJcMXepoTvLcep7x1UE98NJ891xJQCpmviO4SwVQQPrlkwAKiCnYetuP8yX1dkN6Ed&#10;oKH7py2ACmDl+8bgKcceAcRViB6vktP3dusOE8Ja10PbF4ChexZB+DZEwn3l3nC99aErwl46lxvn&#10;ksIhF0IIa+FRDT70e5YKHkwcJRS6SBCaq9+NVjbTNl2wkUuO2bT1Z/1vjYaYUR8wYBFVpS06SI6I&#10;EJ8AIvhnzltpvV/6jT3z7FP2p18EkP/z32zMt7OtdZeBdn9/AaTvdLuj1yS7SyqkZT+pjd4TrYUe&#10;t+w+SQARNASStJ5TtJ3q7UNYi6O5rJmcvLdUJywlNUKIq3lbWpkMsqRff2Ip939kzR/81Jo/+qU1&#10;f+o7S31miCW1H6XRpEb9OldQHywbCwBkOjehrATgwWNUB2W8Agj5kGQmCep1D2VJaXhJr/Z9bogg&#10;QiUWuRMA4gpFr5FQJ2kfASTKhTSsvEqkQqyDjtNzKJV4QlidSKLPFpDm6Jpk3XMcIKzz4Wt4SHV4&#10;rkGGQvCmhHKGTNprGgOIO0IcP2DR80CDnk+JAgdhLIcIjxnx6z3kTwiLeRJc5/Wch7Y0XQRWDg8Z&#10;iXjfFzRIprMfSnkBSYVUhJ6X8/SVEAUIAOLtRKLEOfAQABoLGBzr7VV0rTjvOCqe9D1cOel7kTsh&#10;JIbCoYorasQYP0AKg2vvI8XUSYOAdvQS+8G7ENzZZpTdpfvZsocUQ/98qQh991d1bYIISgYHn6LP&#10;Cb2tdA5yQjIHrX8G31NQQUmgMrpLbbTLlJKdaWnPCiAk0XWvUnSPqbhyBaN74ADR8STdgVSq7kea&#10;wPZA32n2Rj8AEkui/xVA5siJZe79o03e8aN9v+aSfbzkgn22pNaGrqqzHIGl9CDzPwQHRsiCBRMJ&#10;CVvRzoR26lHVlY+gY9sKHecJdEIzKIOYM/ewkqsEHGBwaPMFCp9xrfcGNXE731EPjNh+9HqUVL8N&#10;EBQKYQwgALjC5wULr4dzhM/kOnwWuhybJ4tjo2IP3eD4YuDAAkjkqGNOkBGuh5DkmMr31gWnKYfl&#10;8yt0DBMfp9bU2ahlpwSSC75s79hVtTZpXZ1Nrrlq31eftsFLz9u0zVdtznZa21+zOcwRqTlrWZvO&#10;eL8rnKXPVdE9Ag7RdYYJgAGChNMigETzQAjJeWUW79Hz5GrC/QbO5JPIOV0UsHX9gimKbIHuX5Xu&#10;EZCK1FjIecQAIlXgKuRoDCKuGgBHdKwAIgMOWAQOn9Wv4xfF5tGE0JXeo+dRJv4ZehwpED4jAISc&#10;iZTYLlZP1LXrmujBRaeDaZvrbOjio4LyOakTwqb6ffV9mTdTLVh4MYF+j6UC+mLgsa/WbcGOEzYx&#10;f571evFla/30Y/bnP/1CgEz4JtOe6fiNADLWWvaW2ugx3u7tx5yQydZCAGnZUwARPFqRYJdiaCaH&#10;36zPDMvoLQMe3aZrGxoaMps7SY44pd0YayYn0uK54Zbx2DeWet8HlnbXu5Zx7/uW8fDnliI1kth2&#10;pAAipy1FE9crTCRMIFnu2xC+AggOEJkn05nXEUuo0ySxHiLAIxbSYp85IbwW1xWwCAYCGwBxVUGI&#10;CkAADu3XA0SW0E77bcmFjLWm7ciX6Fo6z3SAJHSZ4xBJ6J4bC2GRk5BFa3rIfE1xnC1QkfP30llg&#10;IicGABr1KrZfyQk26qb3EboizCUjH+JrXWiEzZySOMHDw2B67IDinHLc5DdC8pwQVQhbBXjoM/TY&#10;E/JSJLRHIa/SSK9RAhtNDnSVoZG5l8VqCzgaCVqN5Gg5nvf53BFdc1Ov2hKU5NCbaOv5FJkvGNVH&#10;n6ct80kS+szT4wpjdcb7Xi+yth9XWvcP8q1zn9H25KPv2yMPfWQPPj3I7uk8xTL65suZCwyCWpiM&#10;SMhJYAAOug6UyF905EXN6TXgwPK3dCBOl/Jo9sx0bWdJ+eZZWp8yS5V6S5EKQm2k6LsRtuI9IWw2&#10;39L1ec1fKrZHB8y0N/t9b1vrq7CAx3/3/at//4+WKSc2c/dPNmbzdftmxUX7dMkl+2ThORux5oLl&#10;0kRRwCiTAQXUhuc8Dt+S3XSYODBklZTwakQbQcRnUf8VQHDmnnjWP/QooYuzr8b5OwQIX0jhyLFF&#10;iiTAITz/HwEkvP5XAAFUsc+MFAjn8iosPefHEk6RRaNmLMqBMJ8B5+gjcTkjZnGjQLhmHHjIQVzS&#10;KFkOihG/Pg8AMXkOp8e6KuNXn7PRK2ttrO7jqBVnbNyqUzZx1Tkbvvi0z7GhKovFpKZvFGBWnLJJ&#10;a056I0rKn6OYv8MtZlGS3xP5MUNh0P+Jkl62i/R4obbeEyoWagtJd1RHyHO46tNvEt2rat07Wtcz&#10;yifsBRDCjPDg1B0ecvIhYR5yHygHlIf3D9M9IlyFokNdAI4oQU5IavExXb+boHGC2ep6zd8nOOne&#10;kkT3z4kl0VkHheujvxUgpUhhyfEfpW6v2/BlJ2zEitM+p8ZLyslzCOQBIJcdHH4uQWvZwQu25ECt&#10;Ve85YwWrd9qEnHLr2X+APfnUIwLIL1kTXQCZ+s0se6Hzd3ZfnzHWsttou6vbWO1Psrv7AhMpkG4T&#10;3AhjtRJAWhDK6iFn0HO6oDHVWMeclQHTuk3zMBAzuFPaslCURqHPjbBWTw+xu5741lr++mPLuOs9&#10;S7/3Q0sjtNVmuByCAKLzxVOFJUDEAQudmzXW4z10FcwrqFAQKBAgoteYfe6g0Gvey0oWWsILIMAk&#10;pjq8lFeqiJyGA0PmSfJYsjyCR1y7cYIHAKHjMG3reU9MgXQKOZBEn4Weo+sLSXQmsBGKIsFNexB3&#10;+r1Y30NAEARY66NRHz2H43WwoEoEDF7T+5vofVGe41fd8rzCCqfpuRTUhqyx3t+YUFlMifga6zJ/&#10;DpigGnRuBwtOHiUhoyKrsWDC3BPak/gcFGAihxyt6cGcEdYMZ5+cBcqD5Hu0dfjJcf/FZETCbSgr&#10;qsx6Ajs5+l56Tqrs129U2Asfzbf+n5TZ2+/nWq8XvrAOj39oTzz6qd3Teoi16p5tGbouchOh+mpB&#10;mDyox4ScaDvCHBr6WrFULg0pHQq65hTBOKX9HMsQPFo8O0sKN1t/l4XWTOqHOTi8L1nfL/HF8B7P&#10;peic6Tp3up5vPqDEHus/097qPdC2Vq/xP3/vgxVb0vby3/1Xm7Xtkk0XQEbRrnzFJfto0UX7eJEU&#10;yOoLlrPnuuAhQFCm68nysI2Mx4DF8yACByEstpS2khMICeyY8nAHH8IkON2GFkI0GPFyHH9QFoRY&#10;IkjUm57/a4BglIt6aEqjVU/cynBEhK3+EkiCgK7B4/EywOGxexmj12gbAYRRM8ehPqIQEo6ZXARt&#10;xPlOhMB4DyNwAEn798kbLsrZ1doYKbkJa87b1PW1NnOj1ImeZx32Gcy54ZglJ2zM8uOWtbXWWDWR&#10;vJGvGAjMXP0EI9fB53P/HMDsx0BBL6gqgaEaMGhbpS0TBSlWYG4HJbqhb1S4bhRJdK7oNyB05VVb&#10;cu4eVpLhjHH0S7UN4aYAjwDWcK8cJoDDARKM/AatSphtDkhYP4TtCsJfUjARlG4n0FEkkWKJKVfU&#10;h+6Fd1g+fssKd121sYLyxHUXHLy0OEEBAg+S8+RtlgocnHMJ5cwH6qRC6qxy+zHLWlRjMwrLrUef&#10;PvbEEw/bn35REv1//pvN+naGte0kgPQeZ3f1HGV3dxltv+4z0e7vM9nuBBxdqMIaby27a9tNakTW&#10;rOskX8SpvjU6jQ+7TvemhQ4QOeSUF8ZYxvMj7Y7nRtoDgsmvn/zOWgoe6Xe+a80e+NQynhtqye1H&#10;ydGPExjk8HWuOIGjsT4zHnUhcCR2oQcVKmBSrCpKrwEBh4ZAIUh4K3a95svX6lrYRn2tgIa/LzJU&#10;ho6n0goVEoCixwBD0HP18QIgkaFGOuia2k+TzdB1UMKbLeUjBdJV5pMJCwSUQjdWymO9bmDgcBBE&#10;fiXQEHbC0VOWymgb5+YqxRWLHLPA4GEqVAwQAAYRPPRctI+qqd+PYKItxnG/knkFVkyZeEUWagSI&#10;CBg0ZOR5h4WMBDVbwj5cWzzhIl2PwwIFoq2vmqjz+7K1ggYhNzepp0TWTRdAEumYK4DE63un9Smw&#10;1N6Z1rz7JHtUSrZ1x6H2RJvv7P7nB1nLNqOkZvMsQwokHpMy8MmFAoiv9cE1ARIPV82Tqpgba0My&#10;19J0bb5k73MzLL31NGv+rD6jfZ616F4sJVweFsJCvegcieRcXtQ+QNL7UvVchh631PNP9J9tbwOQ&#10;qtX+598whHXx//gvNn2zHNqOH234+iv2xbKL9k7VeXt3wVn7Ts4ve7fAIMfMqoMOC4EhAgcGLBwc&#10;MhaZYslYqmZIbLLSH44dJ+7KA8ftoavICf57Ax4Y74lUg7c80TZSITwPPEiiM38E47mgQnCIQYEE&#10;9UFlDiPvkEvBmLBHOWlY1jV8roeqcIixbbSPARiOia4deFAaigIBIPPlqCMHv8i/g0b7uqbZWy7Z&#10;qFW1GjWfsx+WnxFEqMa67GvBT9160cbXXLChi47bD0tPWCYNEkkY8z1RFYyoCZtF16BrRYFE947w&#10;FdAgvzF3j5zk7jqbL1AyP4X3AwlCVYSBiknKM4dkh9SIvn/4HQIIKQUOqib6rFCyjOpaov0lR/VY&#10;APFFp+SYI6XGNdTD15WInL+gwroiPIeCAwgRXLyHFpVcJzFyH7fVTQQQwIP6AyDkzubrb4q/BRaw&#10;qj56Q+rsiiB8waZvoFy6ztcJoZVJuHZgxnVLeXANBy4IpFKH2hbVHLDZC1bZjLwi69Grlz322CMC&#10;yC+ZB6J/P3MGZcYAMsbu6jHa7uk+zu7vNcHu6zFB+5OkSCZay07jrGXnsdaik0xAaS7HnSEnnS4n&#10;n+pOm5bpgoi2NFekcWKqHHHq86Nchdyh0eedj35tre7/2NLvesfS7/vAmj39naW1HWFJ7UcbS9C6&#10;ehBA4vR5HrrS43idCyO/QRjKIeCOn5AUCiGWu9DjYIAjwMNBIWus15sIGJgrD1cXoY0KxvERQBJe&#10;EGAAiB7HAZP2+vwIIJ0y9f2YC5ItJZIryxdMCiy5S4GekxoBJEz407ZJ9zBf41ck2gkxkZvQltAN&#10;y6sCCZSFl+P6vsAAZFAGcnT+fMwIizlkdEwUIvPnAEgMIgAEc3USAwjgoEKLLdVaUW4kwEPAcHUR&#10;8gzMTwES9eubE0bTiN8rvwhXCR4h2a/XtB/fI0yYdJj01fk4RsBJ1mcnv0gfsDxL7z1HCnam3dV9&#10;pt3Zfba17CHFoGttqetIG1AqQMjx63q8ZPeVqKIrlACjkpi4SGdhVilMl9pJbjPTUp+ZZunPTLVm&#10;L8yyZp1yrbmez5CqS+Gz9V28SotrkDEDHQM+6Xq+Zd9Ce7T3NHun70DbVr3K//xDGS8QCQCZuqnO&#10;pmz/0YatvWxfLAUgtfb2/DP23cpay917SwAROGJ5DwASynhD2CpSHRjwwOhXBEB8fka9QsBp4Vwj&#10;C44w2uK8eD44t5DoBRoOC7Y6f1UMIJzPu/oCEFRI7Ligdjhfw/BVUCBeBqvjML+W2DWEpoXA4jY0&#10;/h1A9NrtZHTYkkRn8l/RtrOeVA9hrpiTl5JCJZVp5J+58byNXHbaBi8+ZaNXnrfJNVds2parNmH9&#10;OY/lj1xy0mZsZAlg3TuplpCjCQBpqD44N8/557vjJywFyMLM8fJdtUFd8P30nWkwWMbs8h21Vrxd&#10;xmh9J6/rPjrMb58H4AFFoOQVWPosV2EODH12DBwLBRSOjd7H7+bwECA8hCX1FYEF2KA6wkzzoDo8&#10;LBazqOoqml8SAcTPU5/DuhTOpefpu0Yr/WnrL9tYwXjy6tPGomSUgjvE3PTbSXlg1eQ99pxzy1m9&#10;26bNXW4TM3PrAfLzLwKI/v3kDJlj7Tt/Z7/uO9bulQp5sM9Ue7DvRIFjjN3ZZZzdIYXQosNoaynz&#10;pWpp096B+RxUXFF9JTUCQLTviz91lBJoz3yQCQLIGP2DH24tnxpsrR790lo9+JG1uPdda37/B9by&#10;ya+tRZuhltqGPlmjLLG9HLhURaIUDhVWXq5LSIs8R6wc10NSwAPT57NlRjsQABi3ASLrFFRL4/ah&#10;VYmHrGLvYz8KWwGOuBfGWlMppvg2rJBIMl2veS5En91humymAySh02wZEMlzSyWp263Ym/oldZX1&#10;KJYaEUTk2AAIYKDJIeEjnLnPPpdzi0JQGODwORuA42VKbkOi2iESg8ZfG/CIgIJF6iSCTpQf8eos&#10;jM8EYPp8JtYBIV+rhK2cbxImeCSTwAYS5G8ER7beeJFEP9/NIRJTI3oPyW6f+c7cEG0xzs0Svsl6&#10;b3JXKZKOuk/tsmVZGizIOsyylI7TLa3TTEvrmmUpPfMttW+xoCKnr3vkTRE9FIX6qDTWl097IVPK&#10;Y6pltJ4i5SqAtJttGR1zrJnuf4ZAnCaIpOpzU3U/0/Q4xR+XW4bgkab7kt67yJr3yrfHek+19/p9&#10;Z9sXBoCEqegBIJcEkEk1523Stls2fN01+3zJRXu3+oK9M/+sfb9So7zdNx0glOUGgKBCgvpgXRAg&#10;4tVXsmI5JxaAovkhjQ4r9RhnH6kGHFsIUUXgYCQbhbGC84kAEikQh4XnLeT4dA2RCiF0FfXEqgcI&#10;4NB7/TNiCgSQcK5oNbwAGs4VlI5DRLZQ14Tj9BAOzgjHJQuNCVEXOq9G9VUytp641vtZe5u2IixC&#10;haOvlvPy8JYc28pjxOOvW+72yx6mGrXsjE1aR3+sKzZ6xUkbs/K0RtOXLGvLFcvfrvvGTGpdn7dm&#10;l4XZ5ThFOWrtO6B0Pbcdv74XANHnk99gBjlJcUI/tHoPAKlzgJTtCpMy+Q0igETfnRDQXAeiIILT&#10;1mPuAWGq8Nvo3ugxSgWnHkJgt0f+gIOtDwh0DKE3f94hElRIBBCgEW2D+mCfbQgV+rn02/EbMiOf&#10;zyYctuj4T7qPV2xY1WEbIcvZctloqEl1F+G1ZeRT9HmeON9fZ1V7z9v83YL7ztOWt36/zViw2sbM&#10;zLIevXvbk08+/ksVyL9Z3tA51qXb9/ZAv3F2b78J9tCAGdqfaHd0/cFadRrtAGnVaYwg8oM1azMy&#10;Zj9YRtsxliEHnC5nm95+gqXJmFQYTSxs3nacNX9+tDV/ZoS1YjLhQ59ai/vet5b3vm133Pee3f3Y&#10;59bqqW8s7anvLeXpoZb4/HA59dFSF3LkUhteedV9qoez3Kim6hIzQloCQQILTAEvqRQmBNZ31I0B&#10;xXMcGBVV2vJ8fb5DW+DhBjwEkURBL0kKJJHXBZCmL6BOBLGOM3VNmZbYhWaKcoJdpEAEkBScW3cW&#10;NCrStRLSkVMnN0Doh/ATDh1oABBAAkTkKHHmoQWJRu4oEm0BSOhlRdI6BgSZw0LnawgP4HQ7ec/r&#10;2saOj2CCyqFSirCYn4f36zmf8CjnHuCAkpBiYAscgATXT05H5isu6nmf8Mh3Ezi8ekzg8NJkqQfC&#10;TpT3NpazbyyHjaLy6+V41upg7ZK2OZYoCCRJRcQ/M8kSnhxtiY/q9350mMW3HmUpbfT30nWmNeuZ&#10;bem9pF76FMnk+HsUWmrb2fobmWLNHpcSfmqytXh2mjV/YbY165htLXWNzXUv0mUpggQwSe8laPE+&#10;fb80fa/0XsXWXM+37J1nj/eaYu9LgWyvuq1Aol5YKJBxa87YhC03bfj6G/bxwjp7Z4Fs3jkbuKzW&#10;MncIDgADiAgYdNplydVo3zvvCiIlAghJTV87W06Qpopz96EWKMnEmV8z+i7hwCjfxdHjwHEUASq3&#10;n8OCcsDxhxBVBIP6SYH6POZMMAM8AkMUJvPEcAwgWEM1U3+ch0i4luAUURhULkXmk+9i0Fikc0T7&#10;DhHBwbc6DyP8il3n3UkS/qk6SIlvrcNk1elbtvr0j7bizM+Wuem8DZt/yMatqPW8B4tKzdh42WZt&#10;uiyAXPb2HPR+4vq4lvrZ5XLI9LaK2pVEVVfB8ZMnuCQwoEKYA8FjfU+BpFKjczrrMkHQTfDgnnJv&#10;gTUAiEDANtwjku7McEf9ANJY/keOGSBEn8exXggBKFAdnE+PySt5aM0hEsDioSz6ZHnynDwHauMv&#10;w1fhuVgIS+8hhMVvGGatAwj6rf1ok1Yet8Hz9tvMGkFxF38rIXQGQIAdVWFLBJAIHvN2nbHKHaes&#10;dPMxK1i9w0bNyLauvXrbE08+8f8AQIbNsc7dBkqBjLH7Bky2B/rPsHv7jLc7aPHeVdZlrLXsLIB0&#10;lPp4YaRlPD/CJwSmCQy0J0l9TmAh30EjRYGlhcDSou1oa/H8KP1jF4SkQFo8PtAy7vvImt39jjW/&#10;4/fW8s637G6pkZYPf2bpj36j0eUQS3lOzuSFEXLYPwgOUgWCRDwVWb2myTFPs5ReNFUEKlRgCSwe&#10;4gqJcxL5rEyY1nVqPUwcFLLEDgKKIJcgICQJJAmoC0JUGLmOWMiKhaSSX9DxesyKhPHaj3tB52mn&#10;z+owQ9ck5yeAJHQlhBUUSJJG2IDDcyByvKFySs4Wpw1E2MYUSGOHiBSGIILqwNHWl+DGjCqqv8iB&#10;xLYk3inrjYARSnxlsc/0GfARUHiPHCrlxMzcjo6nsgtgOBC4ZgeFwCc4AL7kngJM7HHYyjjWE+Uh&#10;D+LgINyl89KMkSVrvQMuVVV67KXDGvkzd4SqMObJ0Grd29zL2ad2y7UUKbjUtjMs4+mJlvLYCIt/&#10;6HuLu+8zS3r4a6nVkda83ST9rc2wVp3n6O9IUGktaDyhAY3s7qen2p1P67XnZlmrjln628y1Ft3z&#10;LV0qJqWHlIwsrbsA1KPAMvRdM6Smmun+tBCQWvXOtSd6T7YP+n1v2+pzIALIvwWAXPq7f/S25GNq&#10;rtrQNdfs4+o6e2t+rb274LwNXHresnYCiBDCCoojKBAs5D9QINddfRTIgWGsYV66m9AT+Y/b5lVA&#10;uy9opIzjDkqDWHcEjdtQwcnfTnp7XkAOKkAEdXHDaNxYRh8nfVaYjY4Tw26fK5q0SOUVjplzAR9X&#10;ModCojYyFEYEDbYYjtoBEnv81wCh/DX0kDoXAwij8jode0Hw+NHy5LRnbz1rq87+UZ9x3QZVHLBR&#10;S8/YtA0XbOaWSz6xcKYgMmfzJcvfdkkACaAjAc7cBRSHh5Pk0DFXQzHQcb3hHgGQUGEFJDz3pHNU&#10;oDi433rOw3e6R4T3AE9QesAjBlB9F4eQlIzDVK+7I6d8lvCUDEVHQj5UcekagX4Di2ANnEMRQIDO&#10;7YR6CFk1hIcn51EO2kehcBwhrMVHbvgAACABu8VHNWDR95q86rhNran15pUUaNAmJYTJOF8oK0aB&#10;ABDggfoIEDltVbtO2uhZudaxew979PFHfyFA9A8oZ8hs69z5K3uw71i7p98ku3fAFLunrwDSc5xG&#10;eIBkvLXoov0u461lhzGCiCCBAnl2pBy/YPL0CGv29DDLeHKIpT85VIpDwBBcmj811Frq+VZU3zwx&#10;0O54+Atref+H1uKed63V3W/ZXfdLjTz0sQDypWU8M9iSnx8mJz/SElyFyLlTfksyvfd0S+4zIwAE&#10;eMjSeug5wcXDXACkmwDDBEMZoStvRyJLEDCAB6oC81byMYAAGPaxRMAigCQ8P9bhkdCGtdH1fFuN&#10;ltsLIJ1mWtPOs61pbCZ6Qrc8o507KwHivFkLBGA0ksP0MJIg4M4flfGKRukyuu96PkIgARYevtKx&#10;UVkuMKHhoisO3isYUMXlM9JjVV0OAj1HC5UmcpbkWuJQEwBEjpJ9yocxqsO8MkwwYNZ7HAboYgb0&#10;vBW9jvEVFAEKW6DBvs5HD68wyY9QlQwgychX0LKESYUh+Y0SiSksPaayCxgyD4P5HL6CoM6RpO+V&#10;LBWTJmXSvEu+Ne80W4OOCZbx+CBLue9TS777fWv20JfWUn9HLVprEPKk/u4eH2ut3MbZXa2n2l1P&#10;z7Q7np1lLdtmWnNBpIV+i7TuApMsrYfg0S3fMlyZlFrz3mWWoXuGAmnRO8ee6jvVPn1psO2Iyngd&#10;ICGEdfUf/ptN23zZRq2/agNXXLb355+331Wes7elQL5dft4bLJYCi5jq+PcQiQFk71XL1yiYtRuK&#10;5LxY16NCUJmn13DuwKBCI+JKObXbidwIGEGFRErEnYdeIxTjJofqUJBjCpC4IYcYAMI660FVBIBE&#10;lVy83x1aBAk5Ns7loTA5HxK0vhKfRtM4UFcgMVA4RPR5bMPIn4SynCmOnOfcicsR6/zkOcp21sqR&#10;yQEeweFd9Jj+uvN/skk1J23o4l226swf9P6fbHDlIQfIDCmQWYLGtA2CiAAye+MFy9lCslv3Ro6e&#10;uR+U4npXXe0v0eeFfa4lBjc9j7OfCzwEUYcIAKGAAWDoHvs9j5XtOnx1fCj/DeqF5/j+dONFrVRS&#10;9qvnfZlfmbcdkWOOlqSlXxYDACCN6ghrzRNGQmkGZQes6xWK4AdAfEKiO/l/rzwCRLQVWKjSIolO&#10;+XK0CBgQcoDo95qz9YJlbQ/92OY73PQevZekOa1oKCuOAELuAxWyQFa1RwpRUB8zp8jad+lmjzlA&#10;fkkvrH8zyx8027q2/8we6DHK7tII7a4+Gu31Hhu2PSZaq+7jrEVXQaTrRGvZUf+Q5dxbthtrzUmQ&#10;A4vnRgoYw6x566HWjAaKdOD1RoqDZd9LfXxnLR8baHc+8rXd9eBndtcDH9md979rLe9521qgQp7+&#10;1jJeGGYpUh6JAlRSJzlyEuRdJ1jT7pPd4lAeKJEeU32SIItHkSdhNUJf3lbqg/JeEvnM9fAcB8pD&#10;YCCnwfrmri5iwGAhK1cmvK6tTx7U874SIfAQRAhnJbIaIaW8XWbJ+WYFYxa6HLo7bJx9X6qWQs7C&#10;cxmypgIHOQhajHjuQ0YCO1RDxcJWMaXhlVZARPDwkBOPgUQMGJQFAxBXG26Ch5xmY65D+4SiaI0S&#10;XhN0pIpovggkvAljl9uVYqwnQkt4Nx7L0XpJsowCAA+/xYBEfiRVYEjxyigUBtcvUAgalN8Gm6fv&#10;E5tfomM8TPfqXGNhKu+y+3K1YDLf6JPl65kLKj5no2+lpcpS9P1x/ncKzq00GEm5411Lb/mmtbr/&#10;U2v5oP52Htbf1yMjrdVjo+2Ox8fbnU9NtTtaT7eWz8605m1mS6lk6+8z35rpfqRKGabrXOnab9at&#10;wJrr+zQTqJrpuzTT56T3zLanek20z/p+Y9sXrIz9+d9Ool/52/9qM0jqbvnRvlxcZ2/PPWuvl521&#10;Nytr7buVlyxz93VfA6TiwK3b8JDz9v39ASIewtp73YqkOgp3UcIqBSIn5gpEr/uscTk5HBVODUdO&#10;HqQhNBqCJHqMc8MagqYeIDp3uT7Hz+cACZVX0TkiQDlIYgCKYMI+8Iie4xjmoXjcntG3ri04avZv&#10;d7bFgXs+IrYFODjo8t11ASCEUOT8Vhy5bGukQCp0npL9523t+Z+sSvdhRPUxG7PinE2XApktgNAf&#10;a/pGqZRNFy13G32fmECIutB1CBpLdX5mltfDQ+eLIOcQQT3oPgeAsA0w8PYwnvPRVsrCE+SuLFAf&#10;UjG6dnIVVJFRxRR6YQk+ekzeYQFJaDnlajlnDEdOI8eoiisoFF2jnDb3LDh7DRT0mWW6FygVL2Yg&#10;/ERoSRAJkxKD/TVAfA16HRNyIPpdYvBCyXCOxSwuJYDk7rxsubtooCjlqWulvBd4LNMxfIYD6KAA&#10;J3h4GIutbNH+Olt57LL9MLvQ2nbsEqqwftFM9P9hVvT9LOve/kN7oNswu7fPNLuz50S7s8c4u7f3&#10;VLuz2yRr1XWstewq5SF4tOgggHQGJOONJWtJqreU428h5cDMY4DiCqS1lMfT2j45yMNXrR79xu56&#10;9Gu795Ev7Z4HP7W77nvPmt31ljUXQO54bpA1az/S0jpLJXSWc+9C/kPqo4dA0GOyHKUgwtyQnrQ5&#10;IbE+yVIEEqweIJ0nCzpSCzGLJgu6uvDQVFjfPBHTcyzJ66ojBhQv20WBSJkkCS4h1CXrwHmnyeHO&#10;1EieWehzNOrP1vXky7lLFeDo5ZxQC55nEAg8f6EtXXIbRR1yY6W0mIOlQY7DcyXa+sxumc8hiUGj&#10;sRQG1kigYAskmsphNuma6wokHpD10PFymMxFYdtII/smtH2PGbDwklsBI76zlJO2HqbSsXEoKZ07&#10;sVehlAErHDJDnpLYMp9X4euZvEq5LTPHmT8iQLwIREJPLFq1N2H/VfphLRBI6K8lmDDT/bVqAWSh&#10;vjsLTGELdOxcz5t4klyqjNYjlNq20v24q8tsa/mElOxdn1jLuz+1O+/9xlo9IPX60Ai7UwC564kJ&#10;dmfraXbHM1Igzws4L2Rai/ZzpGKyrXnXHP39ZFuaIIK1EFybdRNMumqre9msD0n0XHumx3j7ss+X&#10;tmP+cv/zZzGpaEGpC3/+f9vkmjqbsfvPNnD5RfttwRF7KfuovVl63r5bcdUyd7ECIaCIwUPgoAor&#10;Uh+Vh256/qPYARIgAkCoyuIfvQNEx+MYCX3Uj1DducfCVg6G2xCJnL6vlifzY/RaKM+NOauYAsHx&#10;MWr30FRMgQRA3IbHX+9HEImOi/ZxjF6FBEAIneC85FBDfynCI7eVwNIYQHyOxS4pkOM3Y8l3PX9A&#10;QGE+wqkfbc2Zn2zdKTlAKa+Jq8/ZpHUXpEAuWKZU3wzmhNRcsFlSILnbL0i16bvoejycBkD0uVFr&#10;Ej4T1ePhK73mWxlVV/TKAqblsbAVAHE1ontNpRZVYw4OXVt9CIv36v4DYO4hEHJloe8APHyWvoww&#10;Esn5MinLit16v+5zUAU4e/Z1z/W7cP9DvoUwmO4jeQwcvBw7yiOsIxIS6oAjSqYvOxYAEsJXOp/e&#10;Q+4Do/km10qoiiWSUSCZWy9aDotqSS3xmreVFzg4L0pnoQAyT9AIFVjnrXpvKOVdcfSijZyZb+06&#10;dbHHH3/E/vznXzIP5L8LIN9Ntv6d37LHew20R16aZPf3Hm/36B/aPT012tMo/47uAkZXuvBSwitF&#10;0nVSaOmux81p795xlGW0G2kZbUmyy54doRHiCP1DH67R4iBr9aTUhyByz2Pf2L2PfmH3PPCRAPKO&#10;tbhbCuShT6wVAGFtkS5y3LQ26S4I6DObSv006TVFI/CpGu1LWQgY3ppEisThQYWWYOZzQv4KID5p&#10;kOS5lBJrm6cIEhj7rHmepNcwgMG67BE8/HgvC9Z10FixM/NbZugzZwlg2bqGbDnsHDluQkdBIaBE&#10;yFF4cpqJgjGYeHltn2KfSBhVW6FMUCj+nIMiUjFSIIS+eC8NGvUcrzeKASRMOtS2a74sV9cgYOga&#10;mtArq3ueQyUCCBYn89ULBY+gPAQJPfZSYw9lcUxQHkn6HBLQyTIqmdIGzLUMgSNNMEiX00+jxboA&#10;QYltCFUFBRJH63YZEwLjXlnoi04BCm/ISOuU1/X49UWCilSInm/8coCNz4x/udzzQSiaxBcX+EJc&#10;zeT07xSsmz86xFre97Xdc/9Au/vhIRp4jLS7Hx0jBaK/vaemWctnZlgrAIICIZneLtMh0qKLgNE5&#10;y1I7zxE4cixD9wlrpvuWIYi06JkjgEywr/p8bTurVviff4BHAEjtn/+zjV191mbt+ZONlwr5be5+&#10;6zxmi72ec9y+X6IR354/WKkA4q1MpDhopojiiLbAhXXSiwSQgl3XrEiGCiGR7nNGgI6O9XkbckTE&#10;7KOZ4UE5MMKNwBDUR+TkIwUSOX7g4vMDdF5av7NeBPMcotxGUBW3gRCdJzpX9Hx0vobPB5DIYen9&#10;HroiRCIntujAxXqAsA1OXSNeOToHiEb4zAXxUlY5aCCy5NBFq9p/TqPuK7b+1E1bqefKdtTZtI21&#10;vjJh1pZLlk0ORApkyro6B0j+DqkAcgu6FlTQX6sewli+ymB0fThXXTOQIA8UHPztxDlg4DW+oyfl&#10;da6gGoLS4j4xTyfAA9jos1FvvO7Kg32KFS5JeYQqLn4vIE6S+68BwufRABJFRtv1RUcFVOABMHRs&#10;gMYNN8Cx4kQACLPdCW/h/P3aZKgPYAZMPZSmv428HSwNXGezt1ywnO21rkBQLcwv8dYqJ2962TMN&#10;FOcJGvP3UMYbMz1eot9j6KQ51qlLD3vqycd/GUD+7X/8d1s0arINeucL6/vmQHv2tcH2YJ/v7b4e&#10;IwSQCXZHT8GCEJbPSJdJHXg4izkhncdYyy5jrVnHMQKA1Ei7UdZcAGn+3EhBQQB5dqi1av2d3fHk&#10;dw6QOx/+wu6S+rjngQ8EkLftjnve8hBW86cHWpoUTBITCnXuBH1OnAASp8+OE8QwEukJ2jJjPV5b&#10;kupRGxOHCOAAJCTWY6W+vs4HoSpBIxkVgsoQLADFf2SJ7bWVxcu8HJnJkV30uZ2n65pm6rMzNVrP&#10;ssSeoZ07kwh9ZUApgGjL+iDRzHKfUIiKQKUIDJ7PEBhceQAMlIeOcQjxHPCI7UcAidQICoTGio1l&#10;hK8ACM0cHRx67KpEWwDjs+K5HsECUMTrOWBBuIp8RzzHAyFtmQzJ2iapwKOvTGopbUCFZUhx+Azu&#10;BgAhdAVAAAnt21EUwMOhAERerbb4V6U4BBIWo2r8qqCh536l1xrpvY09DyR1ImXjlWgvlkmB0K9K&#10;sJJCy+iV7VV9KQ8PtOYCyN0PDba7HkN9jNLfz3hr9cQUa/7UdP19zbTmz89ya9ZGJoiktaUqK8sy&#10;OucIIoIG+RV9t2b6noS00vR7teiZZc/1mmhf9f3adsRCWPwXVWGd//P/y35YcdKmbL1pM6VCvl5w&#10;1p75aqF1HbnRBi28aPn7/yR4CCCCRLm2JNRLpS5K9l4JAJEV7RM89ly33J1XLH8nYSw5E0a2Ak6l&#10;jqe9CfkQ8hUkxHFWUd4i2gKRoCKCk4+cenDsQZk0BAghm9KdsdBLDCBRQr7h+6IQWASNhueOnru9&#10;f8nDOzjoJThKRvx6LgDjNkC8XTrOTs8zWa9o22mvWvKENxA5rPcdumBrT163Dadv2TKpGJLtc7bW&#10;eklvke5PwY7LNn19rU1cc94yN+k53TucMKG0SOXwuYTRHCCxa4kAAhSqdO9QGx5e0jmxEjnakM8I&#10;81/4XoARiyACJMkr4ewBg699LvgGeAgKwEHOmSVkyfFQBszvxP1f7PD4S4AAHqBVvJ329qiTm7LQ&#10;0oTQHvNJlvw7gARjYuFywWTJceABMPT7aOv5K74n6kaDlOxtFwWQizZn2yXL26nvqN+VfEkEkJVS&#10;e6isuXRIxnafs0oWlNp51uZpv2rnSft29FRr37GrtW79hP35b34BQP7nf///2qbJE2zhuFE2ZdJk&#10;e3/QaOv45pf2+IBv7f6eg6xlt2HWsof+AfcSTFyJTLBW3bXfdazdKYDcIRVyR8dxdkcHQabdaGNN&#10;9ObPjrTmzwyzVs8MdoDcJbtT6qOV5z8+sbvv/8DuFjzuvPu3lqFt+uNf+oTCxE6jrKksXkokvsck&#10;OWMZoSvyH6iPnlPkJIGL1IaUSGjTLpURs6idCUBxsAgk5Dri29A+HoiMtaSYCkF1BGgQwroNERRI&#10;PUDozNs5BpCuM2VSId3mCFxUYeVILeVpRM9IX04bh9xVjh01gIOW1a/hEVMqHpYCJK4ypDx4DGga&#10;HON5FVc0sXYoHBPbR4mElilsde6e9OPS53TLdXhE1lTHeZ8ukuyE2nRs9J44WYKUC2GreF0rxQDJ&#10;epwhhZTen7kYJZb2UrmsUvCYZ6lSDckCCe1GPN+BevAcCMqDxoyhuqwx+Q8dQ1t4XwqXxakcHlV6&#10;br5XazXSeRt5CE8A6V/hkysT9JhJf81651jqC6Ms8aFPLe2+j6zVA9/YXY+PtJZPjJaCHe+hq1ZP&#10;z7SMZ2aGXlgA4wUpD8JY7aQ42s221HbML5ljaR7SyrdWurctekiFUBrcc4610qCjba9R9m3fT23H&#10;/GX+908GJEqi1/3Nf7FRK0/ZuA1XbOq2H21CzS3rOXKNPfJeiX1RdsIKBZDQTFEg0D9kOvEy14NK&#10;qxJAInWRL2fOeiE5O644RAhjlewLc0NCqa+2UgzkRDDCJQ4ROZsQ2mK0GUAShaACLGLKQOaOyh8H&#10;5QJACNvUn0ufEUJit9UKFgEksuj52+e/DRN3snLWOOiQZ4iFq2LQuA2PsE+4i6Ry8fazoew1pkCi&#10;xoseWjmqa8exyaGzrkeJlELlXhzudZtVU2vjVpy2GRsuWfFuyorllAGIvgPKh4QwKww6SPRZACSq&#10;DAMgNKCs0D0o2n7Binbo3AIqqoxQVqRAwv0IiXMAwnXxHPDwZoV6f1TB1hAeVF4BA5+AKIVC5Rq/&#10;gVdnuQGj8HsRkgzKhzwLCoVjA2iACJMKHSA6J+W6tyuxroWZ6adv2FJtmbTI+QiveVhS1wTEyLnN&#10;2FRr0wHIViZd6rP0HbhG7rED5OQtfS/yNKel9mTbT1m5tmFN9NO2UAD5bswMAaSLtXn+WfubXwKQ&#10;//Gv/x/bPWWc7ckca6vLM62oaI6NnDbF3hs8wbr+fog93u9bu7f7t3ZXtyF2V/dRobRX1rLLKGvZ&#10;aYzdKXjcKSd8ZwepkjYCiMNjhLV4epjd8cwQu+fZwXa/7K7HvrU7H/zC7n7gM7v31x/aPff83u66&#10;83XLuOsNS3/0M0t7YZgA8oOgMFojZqmHboKBgOE9sRwMhK4EkC4Tral33mUS4Xifnd4QIsAjgkiC&#10;Xvc2J1IeoQKL3Icex6Dh6qTBPiEtynkTPOwFaEiu6xo6sZQua4KwMmGYjZ7YCcvRawKHtnFdcnVd&#10;QEQWbeXEGPWTt3Cl4QCRmogBgUqqpgKQ5y8ACDCJKRJAgeqoBwjhK8DgiXJgQEgL1aHP7Z4jCyrE&#10;k/t+Dj5PxwgOnq8BJnqd0FuiXkM9JcmAR5pgltGvxJq9KIi8KAUiZcAscVqgkwNhoaZkKQoswfMh&#10;IYHuSXNUBQDRlkT6r7TvKxy+jhJZaL8i70G1ll5rQhfe1wQPHQuEvEU768GTW3pqmDW9531LueO3&#10;1vLud+2uhwbaHY+PthZPjRM4JkvNzpaqlcJ4TrBoM1tKZY61aJ9lzbVt3n6OFLCe75BpaZ11jODe&#10;QveklRRH8x5SLPo7uqvvVHvqpUn2+u/G2ciXPradc6vCPwAnyO0y3glrz9vY9ZdswoarNmXzT/Zp&#10;8VF7+N0CeytzpxUJIMVSEsUCB+GqEM5CdVANI7UhILBaYY5G1FnbLmt71QoEkxI5yTIBoUzbUsJN&#10;jJSJ01MlJIdFGSYhFAeIHFU0qxxnzujYR6CR6XlGuW5yKryfEBY5ENbADiPoG3rtut5/Gwocz7l8&#10;X475tgVHFe3fDnvh7EN4yEf6cvw476WAwfcDTNz0PCGkKAfiSWAd5+bOleolQYlwlo7nmubi2HXN&#10;C3T/5h246fM/flhywqbq/hfrnlXr+n19dr+GAI9IgQAQnxuia8NoY4LC4B4UCiAF25kwyKqFISRF&#10;Mt2/u383QUfXTjiIvAHPU1FFyCkKTYX8x22IUGHFeYAeYA9hKeZnCEIxI8zHPWMGPOEzh9Bhchms&#10;ix5USj1AYslyQlpROS9GW5OVp27YMqkRjkeB0ECRNecZVFQdvinFdsWmbRBANl/0HAgAoQsv95ze&#10;XL4uiQDCdyzaesKtRAZE3LadtKrtx+370dOsXfvO9nTrp+zPf/4FVVj/41/+f7Zv6lg7kTPe9i/M&#10;sS3V2bawItMK8nJsyvQs+2r4VHv5k9HW7rcj7KG+gkiP76RKBllG56GW3nGkteg4xlq2H213yOmS&#10;RE9/drgn0pn7cWdrwUMq5CHZvY8PlFP4yu789ad2173v2V0CR6s7XrGMu39jzR7/1NLbDrWULmMs&#10;WSqH5ooJUhxUXNGKnfBUkvfFQnUIEkwkjAHDISKLuvCGnAghLD0nqEW5jpAYl3UMjyN4YF555eAI&#10;c0Eo52USYfwLsnY6H4n0jtOMGemJnWcLIFmW2DFLCkUqRABJ7JyrzwzgiJclyhLYlyIhXESyuimh&#10;pxggPCGOyek3dtWg/W4xJSJruOV4SnMdQjHYEKaK9pu66gkqAyB5WEtQ4Nzsu/F8zBIElSS9liig&#10;JMjJJvfKt9Q+gkjfIsuQ+mDRpTRZCjCRukiV4/duudqSTE96bb4lEs4CHlIVbjEF0lSwaCzg/EpK&#10;5Fc6xlc6RLloS1VW1BHYcx+CSJMXKy1ByidJYG7y0DeWcMfb1vKud+ye+z6xex9m0KEBy1NjBZBJ&#10;XrYLQFo8n2XN2mS6AmnRQY/1OzST6sBadM62jC5Zltp9lrWQ2rij50S7f8BEe/7NafbK13n2/YRK&#10;y5xUarPe/Mx2zZ0X/gE0mEh4/R/+yWbpH+bEDZdt1LpLNqrmun2/5JJ1HrbC3snabfn7fnaAlJA8&#10;P3TTIVKu/dL9NwWPm5bPWuo7r+sf9hWd57JlbrvmEOEfPd1TWWCphJUMCWsxApfD8wmGB2+5eYI9&#10;BhAMZxYUxW3z8JRGwNVyJlRgkZhHyQSA6H2CCc8RBouM9/hWjhHn2BAi7kzlSBmZR6NzjNyDO2iN&#10;8EPJblAgYanYi3LkIaHuSsQd6HXP65A4XqJRsANDx1LhRIsUb/Inw9niaOfuYdLhBb2u69W1ZW69&#10;asMXHrdJq8544YE7X0JnXIfeV19xpWtwqOgcrj5IjOtzg6q5bPlb69zod+W5EKkzEt/MhvdVCDG+&#10;r4zPBjyEpQh3oeCAdGguKQMiggXPAUbOE/IeujY5awcHKsshAbQD4DFUHaoktDXhmNsAQV14y3w9&#10;F2anB4B4GEv3bpmUBHkkPp97Wkq7ef0W8/U3l62ByYxNF93mbLuoAYoGGxq8ADTAs8pDYbe8qKBI&#10;sCjcfNwKBJDi7aetdJuUyNZTNn/LUftq2HhfzvbRRx+1P/35F8wD+Z//8s92YOoYO5Mzzo4tzLbD&#10;S/JsS1WWrZ2baysqi62iuNiy8kps5NR8e3/IbOv76UR79rfD7IE+A+2eHt/bHZ2/t1YdvrNWbb+3&#10;5m2+lwIZKIB8JwUie/Jru+eZb+z+1l/anY99Znc8/LHd8eB71uq+N+zOe16xFnf1s/T7XrUWz3xm&#10;zTsOEyRGW2I3AaKnHDZ5DwCC+uhKs0YS5kBC4KDdSQwYgKJ+zXPPfehxh3EW1z6Eohoqjf/IeB2A&#10;YJ5Ml7GN47GDRNdDP6wOUy2uwzRdR6YldxVAgIigkSxnniJHTl8sgMF63cxQx0LDRTlyqQRyEBEU&#10;PJdRDw+MxDgwADQyACKgsP45qoPjG8Kjkc7N8f6cPsPhETNWSQyhK51XRpgroXehxQskCbIkAKLX&#10;k30/11J651lq3wLL6M9CUDKBI+MVWopIibxUERSI1AJt0X21QVcgzP8QNJg4qK2HslxlxHIir1UJ&#10;IPOtkY4DIL6sLcAQZABMk5fLtRVEBJDEfqVy+FmW9swPlvbrT6zV3e/bPfdLqT401O56dJS1egKI&#10;jLM7np5qzVtPt2bPzfScR4YA0lwAadZB0BA80jvOtPTOrE8z2Vr1nWytfzfL+n9TbB+NW2BjclZY&#10;XuVaq1q82laXzbfS9z+2PXMr/O9f/KgPYd0QQHLl8GdsuymAXLShqy/aoBVX7I2cg/Z5+TFPopeQ&#10;PNeIuVQOH3hQiVW6/5YV7r1l+XtuWdaO6zZ902WbKgjN2HzVsrZLlexEdVy30n03BBIpGAElf5uc&#10;HHkLHP5+nPtNOQlt5XgcInIcACSCCEYoJoyQSbQDCUp4cdwksJmHwWhVx3I+nathv6z/CCBsI3A0&#10;hAeGs45yDLfhIRMYlhxGDbAlVCXTsbTcIGxD6WpDgHDe+QcueFIXFeOVRHoPz1NWSwipUt8XgAxb&#10;dNLGrQQgOHcctJwsx8cAQmiMxxg5GTrt0jRxvleoAZBLcpYXLG8LAAkhKV9bngR6bMIj383nfeic&#10;5BVQHQVbzvux3DPuTxXXrs/CyDuQwGbNEJTaoiM3HRZ8h+i7kOfgOO6pV8dpG44N0IgActv4bvoO&#10;eh2ARGW8JNFXklAXQMiXLNTrFCaw7DEQo8pv5sbaMPlSAx1CWMw1ouU9obYVUi9rTt20VSd/9N+t&#10;eOtJKZCTDo8SwaNky0mr2HLaqrYcs8+HjLann21jDz/8sP38iwDyz/9sByePsnNZY+xU1Rw7LhWy&#10;XyDZXZVt2xcU2KbqUlu1BxVeSgAAo1BJREFUoMyq51dacek8m5FXKZgU2mcjZtvvB063AR+Nt+5v&#10;jrR2rw6z1v0G2WM9v7MHuwy0+9p+Yfe98Jk9yPySNh9Kibxn9z39tv366Tftgda/kb1qDzz1it39&#10;zJsaVX5mzToLIN1Ga1Qsp40K6S5AYDGAeAiLJLn2I6hEaqNedUhxAA+aK6I+3ASICCKsU4JF4PiP&#10;ABLXLgCkaVv29RoKpCNhrOn6jJm6xkxZVujKK+edIoWQJCdPMhol4GWxzFCX+drp3XIsrmuOK4V4&#10;D0EJIg6NXMGE3EWOLMCFclvKb+vVhY71sJe/JwaM6DUgA5C07yEtQSHaApLGOnejbqycKHhJZSQI&#10;JIkCSbIspQ/VVsWW1q/Q0voXOTiavVhq6a5AtH25zNJe1lZOP13QIA+SIoikCAQpHsqqMi/pFQBQ&#10;IvVrn7+q5zHPfwT1AVQAB0vp+hrsrkRQLAE+CQMEKkGsRfsJlv7QF9b8rnftDimQux4apAHHCLtD&#10;AGn55GgNMiZY8+cmW/rzky3thSkCxlTZFCmPqdZK4LivN9CYYb2/KbIPxlXbqNzVlrNgs1Us3WJL&#10;Vm2x9Ws22JY1q2zX/LlW9eEHtm9uuf/9hxwI/ze7+Z//mxVIQWQJFBM2X7MRay7ZwKUX7aPKszZo&#10;Sa3l7v0phLAEjGKpjpIDNFcEJjetaN8ty919y2ZKdUzeeMUmrL9kE9eHdS5ydlCNdS0GkBCGyN1a&#10;awWUq8ZGyWGOSIBHqNIKsMAAR3l9NVGkQgIkAAgjUKqPSBxHQAIuVe4QKfMN58FwRORRIoBEwMAZ&#10;RtvIIoCQy/CcRsyi8JRPeiM8I2dJwpu1y5nFzaQ2lIcvKuXzLkKTP5xmcLi0V9F39pwM5brXBNob&#10;AshpG73inLcq57oXHpRj5Pr2sxxrmLsRre+BOqpyMFCdxr0JeY/8rZcsZ5NUiCBSJhBR1usLRek4&#10;Bwjg2ke1GmC75qErVj0ENHwmC1f55EE5b29Fou9FmAurVx9SHBFAQv4jPB+gEXIeIe8RAIJ5Dys/&#10;NgaT2D5J9QggTLpceRyQkEwP50PR0SRxnvaZpApAWKBr5uZLHialCIH8CIpo5clrgsdNWy2AAPZS&#10;4CErdfVx2sqkPipl1VuP2ueDRtrTzzzvCuTPf/6z//3/r/7734SwpEAEkDoB5Mz82XZyQaYdqc62&#10;g9W5tre60PYsLrXty0pt89K5tnbhfFsxf4EtrJwnZVJhxUVzLSe/0qbNKrExUwts8Lhs+2ZUln06&#10;LNPe+WaKvfXVZPvdZ+PstfdH2MtvD7WXfv+99f/tV9b7tU+t5ysfW9t+H9oDnT/QSFKOo8cPltJ9&#10;rCX1HK/R8SRL6UUIS5AgFwIsgEhX1gDR890IZwkusZwHVp8DkYVOvAKFYEKDRjfte8dfbRNo2hgD&#10;SJgLEiASAQR4NNUx3kerE8pHn9eVme9SHz2lPAQQwBAvMFCNhcVrtB/fE0gEcCRri7Ef1yVbxvFS&#10;Jg4blAmqRA6+yxypDakIoCDoNNExACXAIISkSLaH+R9/CRJ/TIgrlhfhfZ4TETQaM+GR6wEeMuZ5&#10;uPqQecPBfoJFvyJr/lKZh64wQldYhgOkTCCplBpZ4OW8TCZEgQAQL+nF9Lwn1nWcTxqkhDeChrao&#10;DRQJ+Y845obovU1ep1pL0MEEqHhyLn3z9TcwyVIf+tQy7vydtbr3LbvzISnWR76VAhlkLZ8eIuUx&#10;zJq3HW4tO470btEPvTTJnnhjqnX4IMte/bbcPhc0xuSutKx5NTZv2SZbtqrG1q3bYDUbNtnmDRts&#10;14Ya279unR2onG8L3/vQ9scUiEuQWAgLBZIvZ5+z9w82ZdsN+2HdFftmcZ19tuC8DV1+QQrkRysS&#10;OIr2a4uS0H65lAhqpFAAyd5506ZtuWYTNl61MWsv2uhV+se+8ZLNkQqZs/Wy5csxEu4q3nPNJ8ux&#10;pnXRjhCrJwwFQOZpJB+FsLxKS04fmJTuknOOPYdDJKnLBELUB4b68Ji/9klM8z4cJNAIYbDbAGkY&#10;wsKBNzQfoWtL/N1Bon2vpsLx6XF9bsMtqA8gwxrdJdvrHAoefpGzJ/xEw8UQugJKAVCMvPkc7z91&#10;CGPp2xv23fzjNnTJacsSBFBRKKhQYXUhZjoXoSjmwwAOPSbhj8Ig91Cy46KU3WXL3lxnczaSS2FC&#10;oe6Vvn/U+JGJhMwyJ9/E/aFaChUSwKx7ovvvYTe/D2y5f+FzboMh5DX4nhE8AkBQF1RdBQMaDQHC&#10;tqESCQCR05dqWHPmR9+u9hbvN235yVu6DgYSKBDdD11H0d4rXr47jfkyUiA52y55SNSrvXQu1Mvq&#10;E9cdIPxWpdsCQIq3nxJETgkgJ22uALJg40H79Nsh9swzz9rDDz0ogPwCBQJA9k/8wc5ljrZTc2fa&#10;iXmz7LDUx+GFhXZA6mO/ALJXANm1otK2L5lnW6rn2qYFFVYjVbJ2foWtrRJUFsy3RZUVNre0xCrK&#10;K6y0XGApKLHMnCKbOafAJk6ZY6PHzbARP0yygYNH2SdffW9vfviVtX35Q7ur4zvWvMs3ltZzlCAx&#10;WqP5cQLI5HqAJEqNABG3SHnEVMhfg4N1PaJ1QAhfueroONZSOvM84BgjRTHaraECaWgApEn70da0&#10;o6DCuboSRqNligDSU+oDgPTMFjRw+lnurB0cctKM9kloJ1ChJXgk0fJE8HDrnO35EUJcrCfCa76+&#10;epdMqRNmuOd5FRchKeZ5RDkNr6IiLEU7EhngaJgDCXkVPa/jgU9jVzTZ2s4RePR5vXRtesz1Jmk/&#10;uXeB4EGnWsFigJTHS1IaMXCkEbaS8iCE5SrkxQrBZL5lSFXchsh8S3aQhNLekA+ZJ6BUWfyr1a5A&#10;PJTlyiMW1gIq5D703saoEJLpseqtpgJISr98S9e9T3rgPWt2zyt278Ov24Ot37NH235lj3X63p7u&#10;M9Kee2mUtXtjrPX5ZKb9fnChfT5xng3PXmaTS1Zb/oKNNn/pZlu5equtX7/NNq6rsR01a23PxrW2&#10;a+M62y07uGmdHVm31g7P1d/qux/Z/vJIgRC+igDyj5a3Xepgz082bet1KZCL9s3SC/blwjobuvKC&#10;Ze2+aQV7b1r+npDzQIEAj5IDP1r+3h8ta+cNm7H1mk3ccMXGrbssgNTZpPUXbPbWq5a55aJl77jk&#10;S48yws6VsyvUCJmEr1cLMVKWaiCE5QCRk5+nkSVqpAznKICU7xUg9FoAAaC44u+Lwlf1AKGSC4tB&#10;IwqBRQCJqrEaAgQnj3OPVEg0wuaxt1J3IBDCCvDweSEcJye7CKerc5cLiDhaJhJ6C3YdQ8NDh4kc&#10;XDR5LzLUCet0M+qfs+2qfVK0376ed8IXmioXBH19b52v2hXIBX0WAJEzF0DmYThWNwHES2frLE/w&#10;ydxUazPWn3Gl580ndQ7Ow3uZjEneg+fJeYS5H9G90Wfpe0dKKSouiO4VeZ5IYYT8BolyQBDgEfIe&#10;4XV6WEWqg/NxbIDJbXg0BMj683+0tWd+sjWnbnkZ7rKTPwkgsXyYrq1Sfwus0Dh9w3kPYc3S31Pe&#10;zstWpr8BQmzkVAiBrRZEOAfFDlRdUYXl8AAiAsj8bWcEkP324ZffWeunn7aHHnrgl/XCAiB7J4yw&#10;M7N+sOMVM+y4VMiR6hw7XF1sBxeW2YHFZbZvSantWVJuOxdVyubZrsVzbceiUttaXWLb9Nzm6krb&#10;NL/U1s8tEVTKbOX8cltYXmLzS/OtsjjfirOzLHPqZJsydrSN+WGEfffdt/a79z+2p/u9ba06vWtp&#10;XQbKsY6UjZHjlVroIYffc6IDJMlLdgWKLoKCgFEfwopZpEBcdQCN2DYAYazDAojQIsXBQZ8tIOJh&#10;q2gSoV7348cLPGOtaYfRgoi2OhcNHbEEANJrjuAxxxKASB855t4kqqUWMEGksVdDEbZirZAcmZRK&#10;lwbGLHCpDNYSSeg6R4oEE0TccgJEAIG2lAF7Ka7gARyi3IhXWEVKRFuS7419S14E8MTUTQ+dr6eu&#10;AYgw8bF7tq49x1L6FFrqAKqsSixlQJEgUax9mbYhbBULXzlYKmRhLki6IJAKRASMZG0TBYf4l0JC&#10;HWNBqITXqi3x9YUCSQhlRSBhljqKo5Eg8itZo5crQjmvDIAk988TQPTb//ptu+uRV6xd1/etz+vf&#10;2W8+GC8lO9s+HV5g344vseGzKm1K0WLLrVxulQtrbNEyQWPVZimNTVaztsa2rN9kOzZsk22xfVIc&#10;RzYLGltkbDeutqPrV9ixqnm29KOPbX9lpf/9eyuTf4uS6P9o+TuvWI6UxrTN12zkmkv2zbKL9jkr&#10;Eq7QqNYBcsvytEVxFHlCna2eE1QcINuu2+RNUiE1V3351ikb5NC2XtEI+5LlyqExRyTMVNeIkpnq&#10;u+QEKL/ViNtzIHIUvn56zAhplcvple25IJgEZRLBAIBECgSIUNlVn0inukvHkHiPAMJjQjI4VIwR&#10;dgSQAJHbzr2hAQAA40CI7bs6wcHGRunMyo4AskwAiWATAcSdMu/RlpJfHDThpEU0XdQ+q+q9n7/X&#10;Piw6aJPXnjfWA/HcDec/cNEBUq0tEPAOu6gIr7AK9wMwUCUFQCgJnr5WANFvSVhqyTGuB9jps3Q+&#10;1gchJEhllSfZda8I+c3XMYSt/NpiWxLiod0M1xtAEsAS8kcBtiHvgbEfQBIgEwEEi6BRbzq/r9tB&#10;DyyBhXAWeQ+fuX7sllQHYU+pS9Sm/hby9LcyTQCZvvGC7tcly9c9Ai5Ul9EteKWAteakACJbKVjN&#10;23Pey3fLt8tIoMuqdpy1+TV77J1Pv7Qnn3zSHnzg1/bzz78oif4vtnfcCDs1fbgD5JTUx7FF+XZ0&#10;UZEdWlhiB2QHF5dLiZTb3kXltkfw2CclsheYVJfZzqpy2yXbLnhsnyuozCuxjbI1FYW2tCzHqgsy&#10;bV7WdCucNt6yJgy3ScO/tcHffG5vvveBPdPnd9aqw3uW2mmwHCsKRI68mxx5NykDKRHUB21LIoCw&#10;VogvYdsAHK4+gEYs5+Flu4SmCFXFIJIoICR1HO1bAOJlunqN9u0YVVfebBGovPCDAIMJLDpP0w6U&#10;DEuB9Jgl55tlSb3liHvLMffJt4Q+hJgCQJoKIKiROBlLuybKiQMNlAYwCR18A1gStI3rHIOKno+X&#10;xek4nH/os0UI6/aWEt2o0spDWYSsvOy32PdJuDPnpIngRPlwIqEzHUulVaoUR0rvfFcfibrGpL6F&#10;ctiCiM/5KLYMlAcAeYmqqzKpDakOKQT2U18sj00mlAp5RVspCFchgOR1KRAZYaxEGQBhYqErEXIk&#10;gCOmQJhkSJVWI0wwaaRzAZNGUiFN9bnJfXIsQ8BOefg9u+eJ16xH/w/tnY+H2DeDJ9nwcdk2fmaJ&#10;zcitsLyKKpu7cKktXrbC1q5cb5tWbbDt6zfbNsFjx7r1trtmg9ueDRvt0OaNdmTTeju2pcaOb66x&#10;oxvW2LH1K+3IvEpb8vHtEFbIf9wOYRXQY0hqYvrWGzZ89SXvifVp9TkbsrzOsvf8QUrjJ8vZdUP/&#10;eGUaJXtIS0oEBTLHAXLNpm65bpM2CCJrL9tM7WfvuC7lcSPAYx9zQaRa9lzzuSPe6kTwYE0RILLg&#10;4E2NPKmwCvBYwPK5OJCYARWUiZscLO+J5pTQNp4FrFzN4FhkhGQ4V/WhHzXy/UnO6YYcX3CEXjGk&#10;/dsGSCKoRCEcjg3O0nMCsbARpbhedSQLOQIBbEed50KY4+DJdpynXgc6YZEjnGZMwQCS2OMqOcwc&#10;3btPSg7ZW7n7bcTSsz7J0Nc+AVZytECninxKBBABlaoo1vrgMQn5sp2XBJCLNpsy13VnvCkj4bwl&#10;csYL5fT9ewNlfQcvy93FvJXzOiaCcoAF6o68CiDgu1FKGzoWcx8ASJgXwvmADLkaz7NwfkCi7xTK&#10;f/nOhL14T7gHHsaKhbJ8UqGMORylAmD2jvM2S9czfct5y5RCpZtzqX5TV6aHNVDR3w8rO87ectlL&#10;eEMCnXt51We4kztZc0oq5OR1W4X60W9WEZsHUik1Mlf7i/actQUbduvf1+f22KOPO0B+kQIBIPsE&#10;kDMzRgog06VAMgWQPDuysNDDWAEipbZf8DiwuEIgmWt7qwWThZWyubZrgQAi1QFEdldV2I55pbal&#10;sthqyvJtVVmuLS6YZfNmT7aSqeMsZ+xQm/z9Fzb484/snXfesxd6/cbufOEty+g8RJCQYxc8UnoI&#10;DoJHnMNEMBA8ErpKfXQRIKjAEjBYiTAKXVGBRfL8NkBCniPRVYcMVUKDxo5jBI9RAoNAxXNSG95k&#10;MWZhprqUyfMjLKGN1BD7KJIOQX0k9pztAEnuk21JfXLliAssUc44Xg4agLAljBXyIJTwBnAkYTFF&#10;Aix4nCjn7hVasfBW005zpEBokyKA9MSAhyDAOeX8HSbdQgsTn2lO3oPJhoII7U1QJ75+R1cAQt5F&#10;cJOl9Cgw1sZIlgJJlhJJ0rk4X2JfgSWqunKQyIn3L7LUlwljEboqEzTKBQ3WE58rRVLprU0yBIlo&#10;ZnpyrJyXtczJgyS/JuVBBRbzOwCHjH039mXMRv+Vjm2kczBTvZFAFSeApOh6WnSebM2f/MzuffRl&#10;69H3Lfvw04E2dPgEGzdhhs3KzLHc/GIrK5PzX7jI1qxYbhtXrrKtK9faTsFjt2yfwIHq2F9TYwc2&#10;bLCjmzbaYQHk6KZ1dmzjOjtas9aOr11tRwSOxR+9fzuJ3mBJW8p4C3Zcsfz9fxAErtmwVZfss+rz&#10;9vG80zZsxQXL2/snqQ9yHdekJpg0eN3y9wkkgghrhWTuvGnZej1z+02buvGqTZHN0XOZ24PyyN/B&#10;hMPQbJEZ6sxmL5azx/FXxkBAMp15Id4AEGBoRBuFriKIBCVyRdsYODiHRqMsn8us+GIml8n5MNvd&#10;54QISAsP/ygnyGx4KsKIq6Ne5DDl/CJFQygoLMQUGaDQOQAEj+V4F+BgtU/+wp/Hweoxk/GYYb5Y&#10;jnYFI345fgASVVH5PuCQI42UDA7WezYdJjxzw75ZcNLeLTpi31af9r5YRXLw81AdhIdwzLHPjPqC&#10;hRAWC1bp2lATgnGRlF7Wpjqbuf6cQHJOSkbfSw6Y+5yne0SngBJySroHxTvrrHAbCfRQjRUmEobi&#10;hKgU14sV9Hu4IkQRCfBAm3vH/XLAcv90zoYA8ZnsfGeUyFGpIDn4qIHiEjl3bDG9r44JogBEv0um&#10;7t/UreekYM9qIFKnQYmgrL8Dnyek37BIMMzW3xnhvmwpkMLd+t76fMBENwDaxaxyBXLd1QjlzrQx&#10;qdjJLPTTNk+2dP95W1Cz0956/2N77JFH7eEHHvrlANkzdpidnDbMjpZOsWNzZ9hRQlhV+Q6Ro0vL&#10;BJBi2+/hrArbJyWyxwFS4dtdgsauBQIHEBFMds4rs20CyKayAltTnGPLC2bb/MzJVjxtnGWNHmKT&#10;v/vMhn7ygX34+7esU8+X7c5nX7P0Dt9YfOcf5GDHWrKgwWTCprK4zlIEgAP10VlwQHWQ3xA0XHXw&#10;GJCQy4ggImURWpIIGhrVNgRIUBZAJCTMWfcjWvsjSY+TXggAcYgIID6LXQCJZ0327rM0is+UE5aq&#10;EEQSegsAcvCsvBenLQoEkJCwZq5Fgpw+SiPkO1AjIQ9CfoQQlyfgsQgg2sYJPE089BRyKpirG3Ir&#10;AkMjna9RF8JUQCsAhDJfQlmhZbvUio5hPgq5FpL4qbqOFH1eqhSIKxFZSr8iS5fqSNM2VRCk+ooc&#10;CCokhaVmaSvyCu1M5gblEdtiTC70fIiMUBaNEVkLJBHlQXsT4AFEaLQY7bNFhdQDRDB5bZ41fo2u&#10;vSw/W2TNWfKWku9HBljPHq/aB+9/YkOH/GATxk+07NmzrLQw36oqym1V9ULbuGy5bRdAdqxcZ7tW&#10;rbO9a9fZvvUBHAc3Sn3IjgggKJCjmwQOQeT4hrV2Yt2aAJAP3rV9Ohf/hW68DQFy1VXGdCmHEasu&#10;2+fzz9lHlScFkIuWu+ePXm2VBwzIhQgeeXtv2GwBZVzNeZux85bN2vWjTZN6oQpryqbLlr2Xyqw6&#10;y9GIMm/bBYdHqRwByU8mFZbKsRF6qtBjQBAl08lj+DK4ch5lco4sFsVzJNTZ5/joPd62Q6Nv4uG0&#10;jqcVerFGp+yXymHSnytPn5Wt47L0fBaOU5/py+06OAgBBRCwql9DB41DjCDiykNO8zZgCCWRgA4A&#10;QYEsBCDHb3rOBGj4ok8CSJQ7iQzlQViHSi7CPYV7btmQpeft08pT9tWC0zZuda0UBMvTEnaSE5aD&#10;JQkeFokKqgPA+VY238NRl/2759JokF5bG1lb/aZNF0hGrjhqw5YftVGrTtiMzed0X3SvAYecMPAN&#10;9zJYqZ7zYgUUB85b4IhATZ4pd/NZgUeOWd+de1Kta2NBLfYdIIS4+I4CR2h1Evpgocxos+4JdeZ6&#10;AJMjug+6T/N1D0qAu4BeontYKtgX67fJ12CAwcVcPS7Q56Nm52y/6t14geJ8fRZqZqnOseL4VVvd&#10;QIHQJaBaqo1Q1nyUx+5TtvKA9tdut9+984EUyKP20IO/MAfyP//1X2zX2CF2YtpgO1Y+xY47QLIF&#10;jzw7urjIjiwpsYNSIYeWVEqFlNk+N4FEtqe6QmqkQsojqI+gQEpsx9wS21peaOsLs21F3kwBZIIV&#10;TR5jc34YZJMGfmbDBZD3fvtb69Cln93zzKvWrOPXcqQj5fjktDvL0Ts45OQ7j9O+HLwntAUDwYIW&#10;I6gMD1XFoOHzPQhbaesLQwGOdgKEzMNVUh6JHbDRei20MAkA0XEOEW29hbsg9vxIi39OAHn+B1cp&#10;rGRIEj2pZwhhJfeWiuidI+cuRy+nHNRHCGF5Eh3nD1hQEAJCcg+N+AGIYOGKQ1uqstgPeRKqs8h/&#10;EMLKEQwCQIAG+yGvwushuR5mnt8GiCfR62e1o1TIgfBZ4dxAhD5QaYJaGhMGKd0FIFIe9XM/ZKkC&#10;SMqLRfUASWU2um8r9LxUyUsV3t4kdYC2UiQ+PwSAAA/tByUSqrLo1tt0wFypC5ov3gYJVVmNHCTM&#10;XJf5rPQyS+wvePXMsebPD7G7Hxpg3bq+bB+8+6EN/n6wTRo/1vIyZ1lFQb5Vl5fayqoq27Rshe1c&#10;tcb2rhY8Vq+1A8Bj/Xo7JIAcxjZtsiObUSECx+Z1dnJLjZ0QQE6uW6UBUrktfvcd219WGvsXwH8x&#10;gPz9P1ne9stWsO8PPhdkxMpL9knlGXuv/IQNWnZBMPjZCkmYCxyF+390yxVQZmy/Zj+sr7OJO3+y&#10;YZtv2KCayzZi/WWbuOmqJ96zdM5sr7oiJCEgyCE4PBhhygmQsyjTNkAjCknhuEJYK1RVhcfkScL2&#10;hjs0ynZxepSsFsvxUdZJXsXbyDs8btp4OdCBK07a4FWnBcVTNn1znbcBBziEiVgzIzR2FJgoG9Xo&#10;3GEhcPgoXE4RWEQAYYsC4TngAUR4Pws3LZQTXMaoW+BwgJAnYCZ5DBx/CZGrASByqoUC8gipvC8X&#10;nLGvq87Y2FW1lr3los/nIM9RLWdeBUQZdet6fUVHfXdCWJGFXlj01rposzZoNL9O59h8WSP2yzZF&#10;33l8zTmbsuG8ZQnoEbQBQomuu0TvK9pxyeZsOGM5m874JMRImaE2/DfiHuv5ORtOO0DmOVwBCHkd&#10;QUNqIHT2xcihkAMhhCZnLgOsy4GHvm9DRRK67ur9Ona+HgOTqqO3fNnkrC3nBAp9N6mo/F1XfF7R&#10;7K36e9K10kaHLr0AirYoK6RmUCCrBBCqsVbqMXN2qvfV6f6dt0X7ztraI3W2aP0Oe+Pt9+zhhx6y&#10;+++/95cC5J8FkMF2fOpAO1Y2KQCkKseOLsy34wBkUbEdWVwqgJRLhZTaQYEE83DWwkrbU1XmIa3d&#10;C8pckeycV2zbKwptS3m+rS+aY8tzptrcGWMtf8IPNmvkdzZh4Kc26MN37M2XXrLn23a3u1u/bM06&#10;fWuJ3UfK4crZd5Ej7yoH30kgETSSuqIymG2u17wsN4SpkhuABGh4CxKf+CcVI5Akk5QVSLw5YruQ&#10;1wg5ECmQtjo3CkPQqF88qo3g0kbwEEAS24wKikQASWCdEJbJ7TFT8JgTciC9BAApkAggOPwIHpF5&#10;CAoVgkOXI4+2oaQ3AAT1QUiL5wlhNemaJWDQKl7nkrHfuJseAxFBoZFeJ8Ee1iIhwS7rLWOfai1y&#10;JRyvc3linjyLoMNKfb7ueAwgETQcIIJJip73RLoUSOqLASCAJIVkuwCSTKntS+WWzsRC1vPQNkWW&#10;JHgkSZX45ELBIVpoyrv2okwwve4z0AUNn0hITkTPU/rb6FUmFJbpfVIhuq7mGig0f+h1e6bNAHv3&#10;rY9syHcDbfLYUZYza7qVFeTZwoqKmAIBIKtt3+o1bodqpDxqahwgRzdvFjg2yWrsmODh6mOj1MeG&#10;NXZ6/Wo7KQWy9J23bX9pBBA0SOjGe/3v/9FytkkpaDQ8Z8eP9sPqy/ZRxUl7q+SEfVEt57PtluXs&#10;+0mj+VsCyU9WsP+WAPKjTZfyGLXpmg3f+qO9t6LO3qw+aV8tP2+Ttt60WduvW9bWK5ar89Izi9bu&#10;vnY6I1oZzsnDTQ6NWFku+zFg1D+Hs9RzDhQ9zzmAD8lmZrRj3rhRDrZgh5SOA+SqHPNVmyiAjNp4&#10;ycZtuSaoMYv5gka2GnlzPbuZgY2zDOGokFtg7kaI6UdhGaABMCjXJWQUvcbzUSUUACGcs1SOk5Gv&#10;QyKmQKLQVT08eAxAgIwe5+8WhFddsO8W1crOS4HUeUWcV6jpu6A85u6W2mE/BpDIgMpc3QvCb0zA&#10;BKKZ+o4/LDpmoxcf9VBjgeBD2w/yBsCjVPsk3elvlbdVamdzrc2Rapmx7rRlbzrvig5FA5TCfZLp&#10;M7jnhduDMvJ2JYSQYkn1CLbcP4BKiM6rtQSP5Sdu+gzxABDAeS105pXj94mFftx1X3NkkTdf/NEW&#10;HvuD5QugebqWUv3u9FZjAiFrp8wWXAt1LUAMBbJC53VwnJL6cAWi/WNXpHqY8HnJlh6qs6VSH+uP&#10;XrDq1VvsjTffsgcfuN9+/ev7fzlAdo8bbKdnDrGTlVIgFdPt2LxsO76owI7JyIMcWVJqhxeXOUQO&#10;LZ1bD5ADiytt30KBZFGlAFJqu+ajPopse2WhbS7LszWFmbY0e4oAMsbyJgy3acO+tTHffGxfvfdb&#10;e7Vvb3viqY7W6smXvDVKSi858B7j5FDl0AUQVEgC64MIIEmEsDynEVMegkjDdiRAgzXNmT2eREKc&#10;xLkAQVI8qBLCVoKDIMJyuXEABIVCAl3wiH9eMBE4EliTna0DJDReTOwY2qgkdJth8d1nCR5zLFEQ&#10;CQCJhZhiAGn42MNQJMUFCRw5kPgLgGg/AogfQyI9do6mPVEZMQMmMRWCInFIUJkFMCjvFUDiMEGE&#10;a2hCLgU100NbvZ98C9126wHSNyiQjH6CBwl1Qls8TxjrZcGDHIhggQIBICkDyi2Z17zBYoBIumCA&#10;CknSNknKgsWmAEmiwBA69VKhFQACSKJ1RABIE0+uAxUS6gLIKxVhgS1mw3ebas2f/Mge1qDiN6+/&#10;b4O++tom/zDccqZNtor8HFtUWWarF1XZ5qVLbc9qALLS9q1ZbQdq1tvBDSGEhfo4BkQ2rhdM1tkJ&#10;TPA4USOArFtjpwSQ5W+/JYAU+98/+Pg31jTQfwAkl/5CzCiXmhi99qp9Mu+0vVl83D6oPGXDV120&#10;yZuu2JxdhK8o3b1lmTtv2KRt122U4PH1uiv25sLT9t6Sc/b9mgsCyFW9ftWrr1jmFsXh4Ngf4OF5&#10;DxwgIRn2eQ01oW2kTObuJ4kewIHaILySv/28rM4K5QBdcfjImL5bxMUFEne6ISdSJsdL7y1m0JPw&#10;J1Q0S6PwbDnNkHBHQaAoNPIVEABIpDYiaxjGikJYEVh8ZrvMy4p1PgBCqAaAAAmfAMhEwhg8UCUY&#10;ISxP/mqfEtS8HVfsh5W1NmjJBRu8pNbXCinQfYuqysgJUeUFLAIwArAqMe1zH0mk04+LZoo5267a&#10;sPlH7JvSPa5uKgWycvIBDkvdZ0Ci+0TvrNwtdVIqFyyL+SMCCfuoEQ8pcg/1eVTKUbHlqg/Hre/J&#10;OinLCUnJ4VO1Fe4R9zBUeHF/cO7MG1kheASA3JQaoYEiTj8oEg9zxUBD6xSS9JQDVx3RQIWiDlmJ&#10;VG/WNvpgXfCFt1jFkXJwclhAaqUAtfrkjXqAoEDWniSsdUWgumzLj1yw5YdrbdNx/XbLa+z137xh&#10;Dz30a3v4YeaB/KKJhP9ie8cPtauF4+zCsiw7OW+mHa8CILl2pDrXAXJ4UYkdXlLhdmBxSKbvW1gm&#10;cLAFIBWuRAAICmRbZYFtLMmx1XmzbEnWJKuYPsqyxw21yYO/spFffmCfvPm69enW3e594FnLeOJF&#10;ayGAJHVDecjhd5YqkPpI7CIVQuJbEEkWQJI6aN8nAUqFEKaSJbEFBsCD/EXbUYLCaCkQnD8KQmrE&#10;j+M5AUXqg33AkqD3RfCIAJLYZoTeH87hYS0aKgpUKJCErjMsrussOeVMS+gtp98LJ42Rt7itPDyZ&#10;HsuJOBRQF12y6qFBiS1qxA2IoEzYR63IyTMh0aHB+9nGABInYFCV1VSvs4iUh6yoyhJw4gUQ2pUA&#10;rTgdy5wPX7NEryUKMkxeTBVgAEaaHLWrEO1n+GPte04klO6mEM5idjjA8HJfYBLgkfFyhTWTMT8k&#10;XY+TBZlEqQ6aLSYJCFRjBfVBdVVYPItlbsN66eUCBbPPAUqlA6TxK+X2KwHLe2OhgKTwmrcdbPe1&#10;ft1efOkt++7Lr2zSyBGWO32qVeZl26LyIltdNc82LV1su1ausL2rVtoBQeHgurWe8zi8aYOrkWOb&#10;gcj6oEA2r40pkNV2at0qO+0A+b3tL2sIkEiB/JMAIge950cpkFs2et1V+6y61n5XdFx2wr5eXGej&#10;ay7bTKkKKrUyd/9kYzdetaGrL9jIDddssI7/bs0lG7rhio3fItDsuO6jX0aKYaXCmFPHBArWBiHf&#10;gfNtGKIq36cRM6NcHBWv6zVyFYyc8zViZlRKGxRXHzpPEQ6Grr/a5zNcwRD20pbEOefH+ROOKd93&#10;02bUnLUZ68/6+6MZ7z7nQg6P0TPzLEIlFk4QgASIeM4BuGjLYywadVMiXCGnzGuEaAAHiXQqp+bv&#10;q9MxlzxxDjyWMR8C5XEorCVC245CKZCRK87boKV1NnRZnU2uERz1HTzM50485B9QIzhyHLuDIwYQ&#10;f46tVAoJ8TKB8oeFJ+yT/F2Wv+uW1IDura4jFAlI1XE+FIjuZeH2i7qn5KgEHubrbD5vBVvrPBwW&#10;KUDuJbP+fUliwQNYrDlxzXbU/mTrTtzwnmDkQoBxGQDfRUWaVJYDRKDRMUwQXCFHz/cHHKx9Tm7E&#10;10+JKRAWjCJxT6+zcn33Av3O+ZR867NzaZOzkVLeizZrE0qLCq2gcjiXKw9KeI9f9Z5YlPOuZma7&#10;VMgyAWSFALLlpH6HVRvtNQHk4YcfEEQelAL5JQD553+1fRNG2tXiKXZpRZ7VLs22M8vy7Hj1HDsq&#10;gBxZyHyQEjskaACQgzGI7FtY6iChOmuvYLKHct6YAtki9VFTlGVrAUjmRCubMtKyRg8WQD63EZ+9&#10;Zx/+5nXr0raLNb+7taU+/rJldBksSMhpy+I6ycFLfSQLIPEexhIICGV5FRWQkLOXysDBUzlF4jtJ&#10;4AAMiW1/sIQXRgoaAEMQ4nm9niKYpEiFpPA8ygRAxEJYAR7atvlB+yP0fs4xKoS1YiGsuE60VJku&#10;AAggPeZ4/qNp9ywpgjCR0BVHpDxiW89dkItAhTTYOlRijzHAQdkvOROqsADIbSXCfgiFeZsUTPvx&#10;Ub6Dxxzj7+U8nC+UEccLIJyTrruokNReBdasD+AAIAUBGlIhzfozI13m64CUWVLfIkumzQl5D1k6&#10;W2DCvquPckGGpLvUiSwJyOj5FAEh2SEidSFgxL9K8hxgsJQva6lLZQgcrlD0WvyrUiOv6nXv0CuY&#10;vFhsif1Z/Gms3f38763fi2/Zt199YZNHjbT8mdOtPGeOLSkrtPXV8wWQRbZ9+TLbLxUCPA6tXyfF&#10;scGOEsLaWGPHN6333MeJrTVSIOs9/3EKBbJ2pZ2uKLOVUiAHYjkQ8HE7B4ICuWx5uwSH7Tdt1Nor&#10;DpA3i0/a6wXH7aO5Z23k+qs2det1m7P7Rxu76YZ9vuiMDVxRZyOlPkauv2KjN1y1iVuu2SyHxw0r&#10;3ssaIDfdubsjRGFoS3iJEk2cPdCYe+iWnIGcHI5YTip3W63nKHBYTAoknIIqKRKQaHeO6kB9FMmh&#10;kvMAHCgUD3f58cTjw2g2lKnKuQsS5EWmkgtYe8YKNVIP6icABKfocx5ceQgicvqUn4aS3qBAPO8R&#10;C3FFECF8w4i8XM6O1xmZ+xwPjtkPhGSoEW3/GiBMeKMfFKPpUavqpEDqXIFMrtEIew/f85LnAMg9&#10;AJCoQaIbMBEsXIlof66OR52Q0J+7/yebuPysfZCzwzL1eyw8elPXf0HvkcLSb8BxJYSxdD7CZORa&#10;infQzfeSt5nJ23LOirZRzRbgEQGZ+S58Z1b223z6ip268bMdvHDLNh7XKP8QkJUS1Ps4H2XUri6k&#10;NpZ6OImmieRDWP8D9RGS60y8DMdJgQBfQYTqO9bTJ1dVqL8h2udk7bhWDxAqsYr1t0CLEwAVFEgA&#10;SACJ1IgAt/a4HgsiAGTlkTrbdkIAWbnefvvGm/boww8JIA/Zz78khAVA9k8aZ5cLZ1jt4lyrXZ5l&#10;51bm2omFc+zYQsp5i2LhqwpBROpjUZmAUWJ7maUu5UFifU9VSb0CiQCyoTjb1hbMtqWzJ1nZZAFk&#10;1CCb9N3nNuzjd+3dV1+x51p3sGZ3y55+xzK6jbCk7lIRnUcJGFIAKBAS6QCkoxy8LKmDnL8gkOQA&#10;0OuEmNjK8ScKGkmCR1I7bJQfl6x9choJz+k5HZMsMKAw2E9qEyBCmIrkeYJDRODQ8SiQBJLpbXQO&#10;Snw9B0Ip74wAkJ4BIE16/CVAUB04fcJIjWUeThIoSKRH4GiCEontYw3hkih14aDQuTin51Sw+mNQ&#10;FrG8itQILVPC+3Vs7LzeIgVVg3FOoKLjSOKn6j2pei61Z66l6DpJqKf3KbJm/aQ8+hS7pfYtthQZ&#10;bU7SAIrMlYlAgSpJJdnNdkC0LXXYpHAOQSNVwEiSxUt1ePNEgaOxwOFKROrDq7VeiTrz0pFXzwse&#10;DpGXSyzxpXzL6DXe7m//nvV/5W0b+OVnNmXUMMufPsXm5s2xZeWFtm5BhW1eWm07Vy6TAlkheKy1&#10;wzXr3Y5uqBFA1tkRqY2jUh0h/7HGjtesshPrpT7WrrCTJcW2/PdvCiBl/vf/1wokZ9tly5WyyJQC&#10;ASCfV1+wN0tO26t5x+zNwqM2eMVFm7bjJ5uw+aZ9WnXa3io7bMPWXrNRUh/jN163cRuvOWCyd920&#10;4n23fOXCsr3XZdc8NMX8j0I5rWIg4s4eBXJT8JDJeTNfYdHxH32lOfIZvI4xMxv4lMYAVMQ5Yhae&#10;I/yF+gBSjMhDWIrQD3kB1vumoqhUTmeaADJjw3kr2RUcf5jTEBLlGAChf9V/pEA8vr/ndpI9mMAi&#10;EIUQ0wUvXQ0KhOR3AAh5Dp8LATAYlWsbAML8iGs+gXPUqlobuPCcAHLepm8KDpJwXAEOXoajx4AI&#10;oS3CUHwmhvIADPP0vT2hL6c7c/1F+yhvl2B53qqkQPhOAGQ+x+wBHHVWsqPO8yBUb5XoGkpYSRI4&#10;SwEWCCTkQlztxIzvyxyXFYdq7cDFW3bx57+1S3/8kx2/ck0QuaDve9Xb1JBL43j/PVEXR1BffHea&#10;J8q0JS8CUADI0uO3HCI+10ZqhtAU68KjXksEjyINQmhfMnXDpQAQDXSYiBol0RuGsFbHmiqu1eM1&#10;JNZlK45dslWHa23HSf2NLVtjr776qj346/vswQd/KUD+5b/bvkmTrDZvpp1bVGAXVuTYhdV5dmJB&#10;ph2TAjm2uMSOLq0M6gN4VAOLYg9h7akq9cf7FpY7QBwi80oEkFyrKc601XkzbMnsiVY+aaRl/zDI&#10;Jg783AZ/8La9+eIAa926o7V6pJ+1aPOppXfT6L/rGGvSaaQgIkcPQCi77TDK4trLmQMEqY8UKYpk&#10;Of9kB4fUyHNSGwJDmgCT0kFgYFGqF4b7NuH5oZb4/HBLFEASnmU7zB87TEiYPydQPS8goTT0OEHn&#10;CoDRVs/7a/qc5Pa0QZlkScwF6TZbI/tMB0gCVVg9BIKYowceASDAJTzn8zrYjxLbneXoCWk1gMlf&#10;AIV9jNCYHL2fq3tQLAmAAGho30GhbRzvISyGESLzyYkhOe9zUHScV3rps1J0fLKOZwtIMgS89F5F&#10;2srYAhEWlRI8MgSEZlIWbF2daJsWey0N9aHXXIFon5LgFD0PXJJ1XJKAQVKcvEbDdeCxJgP0WCAh&#10;rBX3ivZfLXOINHm5zBJeJnSWYy26jbIH275tL734pg3+7GObOnKw5U2daHNzZtny8nyrEUC2Lp5v&#10;u1dIgRDCWrPaDqNANqy3IzVr3XzSoACCHd+42k7UrLaTstNrVtip0hJb/ubv/kKBNAQI61Lk7PrJ&#10;Zm69aSNXXxVALtobBSftxayj9kr2Qfuy6oxN3v4n+27lZRuQtcd+X3rMfqi5ZWOlQCZtviG7brOk&#10;XnJ30vPqptTHDTltIBDWTi/bf9PydlyyvO0XvVIKxUDoCnWwcP9523T+J1tz7g+Ws/W0FIKcXAwO&#10;JHC9zFROn/0Q0glVRxXAg2P0HCGXUGGEYgAgvE+Oc69GxAJIsZzk1HWnPdaPYglzG4JjDADRcTIU&#10;RBTGChbyIRzz13kSfx+hGznjsp3njclyPnmQOSB6X/1MdBlN/nCgnkjXPuuKABBCWORAvqk6a0OW&#10;nrNZW1EfAgihJVmhO/lghJ7CsrUCAZD1MJaAp+++QN83JNOvWM6WK/ZF8R6bsOKkf3e+W/nuupCM&#10;F0TCRELmgtTGACKlw1wd3WfCe14Orc8DVp6r4tyC6KL9tbb9zFU7/9Pf2Lkf/2S1f/ijXfr5Zzty&#10;WSAQAAiH5Qg+hLK4P0wkZMZ5+M5ARPdAECXxzfKzgMTbv+i4qBMws9ALdX0OECaq7r7hLdy9y/Om&#10;y1IjhCtRrzqn7h9rgXju4zSTCQUSmipK4awSuFYevVIPkC3Haq1q8Qp7+aUX7YFf3yOAPPjLAPI/&#10;/+Vfbe+kCXapOMvqlpXYheVSIYLIyeo5dmJRvgPkiJQH6gOAUIkVha9QIcAEkASAhDDW5rIcW1c4&#10;y1ZkT7aFM8da2YQRljVikI3/5mMb+N6b9hsB5IlnOtodT75sLdp/Yam0MZH6aNpxhMUJIvExaFAx&#10;RdKbsBSO3Q1o4OAdDOG5FB2T1Jbkt0Dx/DC9LpAIGGxTUBzP6flnh+rxcD3mOcFB7+ccgCQJBfKc&#10;3tMAOkn6jORYIh0VktxFAOky0+K6zJIzl6MmxyDnjjJgS1+s8Djsx2EolNjzCYIIjtzbm+D85eQj&#10;ADRMrPtWrzOfBPhEiiKU/AY4BEAEC3NMdEwnnRtjrgkg6aTXZUk6FnAEAx55liaApEuRpHUXRHoU&#10;WPNexdasV4k1BxgCCasTNmOVQG2b9xVMtCWHAlAwFArdfFMIdcUAk67jWVmQkFa8QBEPKGRNtY8K&#10;caCw37/cGgk2jaViUB1NXiq1uJfKBQ+poV4zrOULX9ujT79iv+n7hg39+BObOmyw5U+ZaPOyZtqy&#10;4hxbP6/Uti4SQJYvtb0rVzhAAjSAx2o7tG6VHZXaOLphlR2TEiGBfkrPn1q/8jZAfieAxKqwAkBC&#10;COvq3/2jzd58yfMfU6iqWnXFPl1w0V7PPWn9Zh22fjP32edV52zs5p/tg7nnrMe0HfZuxWkbu+kn&#10;G7f+ik3YcMXfN1POj5nVBTtRCigNuvBes0qpjPKDf/BZxJly4JSOhkS5nMCBC7bxxEU7dvNPtuOC&#10;Rpxbjnl1EGGqUikYAAFACKUAB5wa4RfeH8XpfavXeH6egIXTrAcITl+j43x99oz15yyf8JUeU3kF&#10;QHxCnEDhoat9qI+LDdRHUBsBMLctUiFhnxCWoLTrnC07QRI4JMw9kR4zh4o7UKqXyIlQwRQAQmiO&#10;HMi31Wds+PLzNlvOn6VuC3S9+dsvOUBcgeDQAYi+PwqkwlWP1IegUaXvX+0hv1AYULj9qn0/77CN&#10;X35C16l74Un2Oh1f55VkZbFzAZGCzeescEutA4vfCigDZBQIwPLlgvUdUXOL9p23Y1f/YGdv/dHW&#10;Hjxuaw+fsNof/2AX/vA3ctK6Zp0nf/NZByrtVpi9z2S/pfqefHdCWbQaYQVBlEPIi4RkODPYKedF&#10;gXj4Tt+H8FWeAMIqhFNJoG/T76jHFGLQoh9gcw5CWJECIYRF6Gq14MF2uQCy9MAZ23q01uYtWGSv&#10;vNjfHnrg3v8HciD/8i+2f9oE+5tlZXajZp5USJadXphppxaRSM+zw9WFHsJCgQAR4IH5nBCpkN0L&#10;AkBuV2EV2qbSbFuTP91WZE2yqumjrXj8cJs1bKCN/eoj++rt39qLfXvJSXSwVq1ftubtP7fkTkMs&#10;vuNwS+goeHQEHrK2MgGE/USpDIcHCuJZgUHOPkmOP+HZERYvMMQLFnG+r3PwmvaTZSkCTMrzAg4w&#10;kaUKMADE30++Q8ck6phkIOLnFEB0/iSdx49B7ZCER4V0nKrrm67rmyGHnilFMkfOOzjwRODAvmCS&#10;BCy6sOytnLj2AUm8HiewimHM3MHj6CMYuEkhxBQDwGDNDpabjddxvJ6k8yV2kvrpOFvnyKw/Fy3l&#10;vVGj4BFBJEmPkzvn+WJXASB6XtdAC/oUnTO9W75lCB4ZPQutWc9iAURqg63g0UyKhC2KBHXSvI8U&#10;SW+pE5LwMbik9qH0t8jbwxO+SusnAPSvkAIpt0RBJH6A4NFP6oJ13wUM1j9vjOk1tr/qXyyIFAoq&#10;RXpcbI0dRnnWrOt4a/b4m/bUE93tzb6v25CPP7fJQ4ZY4eRJtiBrti0t1N9VebFtqZ5vu5Yusf0r&#10;V9nBtWsEDcCxUtAQTAQKWpZEADlWs9JO6PHJdcvtLAAhhPXvABIUyNW//a8++WzW9ls2oeaKDVl2&#10;0T4oP2cvzTlivaYfsN7T9tpnVbU2auPP9rvCk9Z7+i57v/yUjam5aRNrrtpUqY+pm7XdyGpxly2b&#10;kbMcUbFUiDulAzRg/MmmM8mNUlEUBSNnwWPruZsa0f7Zrugf8xmNatefvGqFrkLqdJygoPcTuvKQ&#10;lkbDng9AafBczEIVV0gwMwOdGdU4Unpp0Tuq6uANy9ui77eBCixCUnL+qAhBgJ5OkdrwvEUDgPBc&#10;pDTqFUfMeMycB3IoOHIAslQAWXyU8tEw4o7UBxABKl6660ARQHR+ku6Fu6/aiBXnbODCszZyOWum&#10;X7WC7YLAtkvaXvF8zV/kQPjOfH85d0+M65oXyMEvlMMlBMdzhXr/8IXHbczSo/r+JNlDldZcVMie&#10;KKGuc0mN0NI9d+MZyxPYqXxytScDIh4yI9ei45nBv3R/nZ28JoDod1q0+4gt2HnQzly/ZVf++H/Y&#10;agEkV78tqqZc1zaP30LXxn3wuRpy9KiFFRFAZISxMOaGkHSv1v1g5nsxYbb9rHjJQmXX6gEyWwCh&#10;KSfL2zJ/hBCWK5AT5EJCV96VdOWlseIxPT5GqLDOlh88Z9uPC7hzq6x/n572wP13/aUCiS1r8Nf/&#10;/V8C5L//8z/b4ZkT7B9WltvNmko7UTndji8AIHmeAzm6sEgKJACE/EcED2yv9kP+QwCRAtkpgGyt&#10;yLcNxZm2Nn+GrcyZYlXTBJBxw2320IE27qtP7Mu33rABvXrYY0+9YC0e62EZbd62xHZfyTEOkfOT&#10;U+8gSLQDGnLubeXEURbaT0BZSEkAhuRncPYokGGChuyZ4RYnAwg8n/ys7BnZ0wKIQJCM+pClCCIp&#10;Mbgk6fjE1jwPQHScPx/gAYAw4OLzQciFtJ8iiEwXRASQTjNlOHKcOI6bZW6zpFLCSJ8wUQrqQIoD&#10;cNQbzl/HuuN3aKAYwvv9HA4K3qfXYqrDQRN7HYvX52L+WCBJFkCwhI46T0d9Rgddkyy5k66hs6Dk&#10;7w/Q4fqSOkt9dA0AaeYAIYQlMKBCBIsWKA6AodewDL2OSvF9ASRVUGExqhTBg+Vxk/Qe4JHav9JS&#10;BlRKgVQKIhWWIIDE6VzxfQUSQaaJrJHg07h/qazEAdJI8GjUv0ivc75sS3thiKXd28eefryjvfXi&#10;azb4489s8mABZOJEm58525YV5trasiLbViUFsmSJHVix0g6vXSVbaUcwwCFg0DSRLQA5vmGFALLc&#10;Tq5dYWcEkJMlhbbijd/ZwZIoB8K/m/APB4DM3HDJZmy75Yri+6WX7N3SM/Zi5mHrMWWf9Z66x75Z&#10;etWGrf3Rfl943F7KPGAfVJyxYSsu2eQN1zQyvGFzdlECfN0y6Vm0uc5yNYItkBMq368RowCSt+ua&#10;5yCytmpEjaLYVWvrNTo898e/s/M//60dvvqjnbgh56THSw/JCW4567kSb6onJ8jImLBVBA8HhsBB&#10;GXAEkgCPG64+vGEglVWCxIJDN212zWmbuua4Rq84Npw/x7MNOQ8UiDcvlHNvaFHrksgaQiTkQW6H&#10;wJbJSXqTQIECAxY4UNRH9JyHcwQPlqsFIEW7r3kr968WnPI2+NnbrljRDikAbCdOPBZG0vedq+/o&#10;63zo8VyUgSA8T4Cs1nVV7xPMpKC8vfuuKzZ2+SkbteiI3q/3AFNWFtxTK9hpq2NJegM/zlm49bzl&#10;bTxn2Zuk0LRPDiSEt0LorGi7oKDPW7j3vO2tvW51P/+9Hbr+kx26ctPqfvyjnbryky3V93cICXwk&#10;9VE+vo49oIyF78K6HyS3mVxIBVUUxgpJ9AWHGGwQorrsCoQcyBzdj8nra21STZ13d87X3xHl4Exc&#10;XHwUhRGrviKJLhXiAEGBHLtsKwTzZUcu2spD523fKV1XxVzr27u7PfjA3fbIIyiQX7Kk7b/+ix2c&#10;MsYu5U6w84CjcoadpIy3ikR6gSBS7JMJDzdIoAORCB4hjBXgsX1eoW2tzLMNJXNsTd50Wz5nos2b&#10;PNIKRw22WYO+tjGffWRfvvmGvdyjhz3z+LPW4t5nLf2xflIhX1hqFzlvqZDkjgJFOznuBvmMJG3j&#10;nycENcJSHQ4xheBKYqQcvQAjCBDecgA8LaUhS8UEhZRnBI+nh1qq3hdM6kSvJQMQ9vV+B4heC/AI&#10;50n0vMiYkExvO9kS20+Tc55uiR1n1qsBLHLugAGAAA72XYkw8tfj+uf82PCeJF4DJnLuYRsg4/ux&#10;9/jyuXrs4NBxGOoG9RPOTb+tAJAkGfBIaq/Pba/zdMi0VMDWMVMwmeOWLIWS2iXPUrvnW1oMDK4u&#10;yIW4AhFM9BxKJblLrqVJrXAcSfg0wCEDIKwrwgqHrHQIRJIFi+S+5ZbQR6qjd4nF6bl47TcVNOL6&#10;lQgSgkWfQmvct9ifawJIXgQmUjL9dP7uM/V7fWlpd3WxZ5/qaG+/+roN/eRTmzF0uJVMmmLVWXNs&#10;RUGu1UiBbJcC2bN0se1bsdQOCwpHBZFjUiFH1q1wO4oKcYCsEkBW2SnZCSqwVgkgxTm24vU37EBh&#10;A4D4ntmVv/mvNnUts5av29j1l+3bxRft7bKz9tLsI9Zj0n4bMPOADVp1wwavumbvlZ+2NwWRj+ed&#10;d6Uyqeaazdx0RcC4Ybk0WqRj756bHpohhFV++CcrO/iTVIlGklIA+XKMKIrK3eds/4WbduPv/sG2&#10;n79meRsO25YzV+3G3/6dbZMqKWaxo323vIeVT9ZzgNxWH1QGhf5NVFvdfsws66jCipYc1UfCzObZ&#10;G87YnE1nvY9W9No8gYMRvOc/6uERqo3YYn8NkIYQiaqxSLBznhUnf/RwDc5y6VGBgjAVAIltG0KE&#10;pXGZN1K654Z9X3XUvqk+6Yli1pJ31abvgeKYp+/tOQ59xwU4fcHDTa8toGBgb53PeveFpnQNASCX&#10;bbZG7WMXHZdT515clyo4L2if99BXVME1H5jK2Pf5ITLWaSkQRHI3nbH8bec9qZ7vlVl0uD1jS/ad&#10;tsNXfrQLf/yzXf7jz3ZaCmTzKQFM10FSH3jMRcVIQTKLfjGhJt1X5o0wYxyAsHwteZDlJ245RJlM&#10;CNAphKDRZpF+7xINAsiloT4mrquzievrbJZXCurvR78fzSyp8gJEhKooLaYXlpfxkkA/esmWyVbI&#10;1h4+b4fOSLGVlVufnt08B/LIwzRT/EPsX8B//N//dQ7kX//Vdv4wyA6N+srOlE2zs/Nm2ckF2Xay&#10;ukAAKbJjwMNLeUv/KoTFzPTweM+CkjADvTJfCiRXCmSOrZL6WDxzrFVOHGEFP3xvMwZ+bqM+et++&#10;+M1v7NVu3azNI63tzmaPWGqrdtbq2Y+seQc5+PZy5O2GWkIbwYREuLaAI6kNoSk5e1cQggNKBCjw&#10;mJyF1EVSLEyVzHHPDBEcBrulPD2kgQESvQewCBbsJ2PP6PO0xQBK8jOoEm2pzPJk+1hdw0SBbKrg&#10;Nl0OeaYcsRx5DBpu2neYxGDw14DB2UcAiZ6P3peEaZ+tq5SYRc/5MSgVPReBB4VDaIpwFXkP8h2s&#10;0w5EUjrqNcEjqcMsS+kkaEiZJHXQ+drP0ut6jDJhhrogAUhIpgMHIOIwEUB4PllwSu0ajknprq0U&#10;B7kQIEIIiwqseL0nUZag9yRIrST2ltrwNUryfYZ8HL3C+hYIInpOoGgqS+hbZPH9i63Ji4LJgAIB&#10;hH5dUyzlqU8s7c4O1ubpTvaeADLys89t1rARVjplii0UQFYW5TlAtlTNDQBZvswOrpLiWEen3bXa&#10;rpatCrZe8KhZ4yW8J2OTCM+uEUyKc235q7+1AwWhF1b4LyDkkgAyec0lm7Txuv2w5qJ9UV1rvy9G&#10;gRy1HhP32qtSIkPX/CiIXLWPFtTae3PP2icLztpQFMjGazZj4yX9w5YC2c4CSXL0+/8geNzSaBJ4&#10;sAjVLR9Zs5IcXXlpT1GukfCuC3/QZ/+dbTx21ubuOGa7667Z1b/5W9t0SqNPOax5GoFSTUXlEDmQ&#10;etUhaDCnYYG2NPnD0QIRLPR30mhTDogZ0wCEpH2m4OGNHHUeABJmoJMcBgaoj5DXiKAQWYBIeC10&#10;pf1L43VgQpiIeR2EqYAEAIlgAUjYJ97PYlQk2SnjpfkiRQbDFh6y8WvqBA9Cfro2wMgoW9dZpf0q&#10;PVdvMYAwM5010VloioqvsLgVVVYkwOscTFOWH7fZa047XMkFUbGFkydHQdjN55NIWXhCXo8JadHe&#10;xVuYsI+j1ud7bzKZty+RCllzuNYOCP7Hr/5kO85c8XwDACNBP5+iCQEpf9MpD62xvjvlzcuOhn5Y&#10;hKwAbOjUG1ODXLegzxwfGiUCEJRniQAyQwCcsO6ClC6deFEgKFLUo+4v59O5SJo7QFAfJ2/aGhQJ&#10;8ECFSOXWHK21w2f1/UpLrVfXzvbQr+8VQB6wn3+JAqGZ4tZBX9nBIZ/Y+dLpdq5ypp2YnxUDSKEd&#10;F0COSnkcEjCwA1IbB9lfTFVWhe1dUGy7pTx2zS2ybRV5trU819blzbCVcybZ4hljrHzcUMsbMdBm&#10;fPup/fDhe/bFa6/b6126WpuHnrC7Uu61lLTW1uzR31nG899YSls5fwEkUh6JAgjgSAIQhKEEhpRn&#10;h1ga4azYtmXH0YLPKL0+2JKeGWxprjiAx6AAkacHCRSAJALKX6oRB4e2iXouQITQFqEy2V8BJAWA&#10;vDBN1zhDDnq2peKcZYSHHBKyeDlth4bM92Xu+HncUfux4yLjeSDh58HJ81iWKGcfHgsEMl5HSQCC&#10;xBgY0giXCRwJUhwJ7XUuWWKHABGgwXF+PODQPtsEKRMHTQOIeNNFwcErseT0HRh6PoXwmI5LZZ/n&#10;BIUUwlbaJvUutETBId6VCM0jgzFHhVYrPrlSFt8nXxDJtyZ9cqU8cgWTPG+DnwBUBui1/jmW0Jt7&#10;MNZSHnvXmgsg7Z/pYu+/8hsb/cVXAshwAWSSVWXNttXF+QJIkW2dX2m7lyy2AytW2aHVa6RC1gog&#10;6+zI2jWy1Q4T7HjNOreT2j+zfo2d12univNs2SuvCyBBgfh/MQkSAHLZxtdcteGrLvhKhK/nHLV+&#10;Mw5Zt/G77fXs4zZ8zU82eOU1+2zhRUHkvH1SfdaGrLpkU7fc8BYTJM+p15+1sS42B0QA2U8jPGak&#10;X7dZm+p0zGUrO3AzNMmTQ1p38paduvWznbzxo5249Wer/flv7czNn235AVpm6B+83n87QS4no31v&#10;aaLt7XyHnK7H6oFMgAghH+aReChLjonJiTlbBBCNrpmk5lDSFqfFMd6kMKYqsMipAQggEj0OuRGe&#10;AxzBobKPAiFExFoXETQoeW2oOkgi4zjZx9lStbRCDhB1MH7ZEcvR6Lpi/019n+s6L/DSZ+gzFx+4&#10;Zotk3hNLjhVoYNGa6AEgcuw4d22ZC0L4ifuSv+mczVx5xIq31+r+nZd6u+RKw0t/dQ9oJAmcvaGk&#10;zuffnc/w8F6Y/xIBFOCy/jmlyksFRKCx4WRIVi/1UN8VPzf3n/AVLVOYzLnoKC3lWWb49n3k/ITP&#10;AsiD0SiT0mxKuMv0GkZDyCkCx9jVF6RALrvSzdFApFSDBN67CDAJysw+Xyf1sZZkOltgclzXiDI5&#10;fsU2Hq+1Q6drrTgvTwDpZE888qA9/tijv3A9kH/9F9s26As7PORjqyuZZrWVs+3Eghw7UVVgx6sL&#10;7djCEjvKPJAYMA5KdRxaWCETTKrLbD9hrAVFgogUSLkAUppt63IFkNkTbdG00VY6ZrDlDPvGpn31&#10;sY149x377LXX7NXOAORxuzP1LktKedTSHnjR0p/7XM75e0tsO0QAGebwSHxOSoLQlSCSAjwEg1SB&#10;Akt5ZpCgM8Qe6j3VHuozTc+FY1I9XKXXBZBUbVNdjcRg8heKBIigQASsmAGNpKdHuEUASXxudADI&#10;CwJI22my6VJJMjniFI3yMRx8pBrqoREZTltOPDwOsGgIEI51dcAx7WYGlcB72s7wrTv/drMsWXDg&#10;s1xZ6LPZpsbURlJ7AUEQSY7BA0CkdAqhq780vY8kO2pFqoXwV0OA0O6ERL4/J3g4OLpoK3ikCgwA&#10;JFnHMb+EzsE+/6UXs91l3QGL1IbeE6fz0bfL+3j1EjR651oTyp4Fkbg+zHXRfu8ca9onS4DRfeg+&#10;VfdVivDB31mrO9pZRwHkw9fesFGffRkDyASbP3u6FEiubaoss21V824DZNVaO7x6nVRHsCNrBY91&#10;NQIHDRTZBoCckjo5JwVysihHAHnNDhY2UCAxgFz883+xiYLB+A3XpSou2Kfzz9srWYes9+R91mXM&#10;TntlzlEbuuonGyKAfLGozj6pEkAWnrVBKy94yGvyhouWLQXCLPXsHfShumEVLHkrx5Cz47LN2X5F&#10;kDlv+XuY0BecP4ntpQcv2bZTl+3UjT/YhT/9rZ376c+287Sc7/4L7twrURpyquWCR7GAEgGEMBb7&#10;qA/MoaHHKBMfbeu9tIIv2VlrRTuY93HBq5gI0YRus8FpRQABFPUr/eGYY44uOLvY6w0qtOqT7rp+&#10;tgCkdMe5UK4bA8YSn/8QYv8ROBwoGnmzIuFiOXxG5FSMTV97zMNOvrCWrs3hoc9xZSFHuljP06yx&#10;IURub4MCcdM5me+RL1g6BHQv8qW8fP3zrWf0PEnu82EtEHJEMfOQn85HN91IVUXg5DnWS6FbMe3l&#10;fREp7om+MzPu6YfFuiCURUdgrz78o4MxekzexiGv3w2IuWKMXpMiZEuS3pP3UjFlwEjQyZMiGyNl&#10;NmJFrY2VMp5ac8lypHDpPsD5uU7uYWhfwgx0SnkFE+ykAHLiiq2RAtl45LwdEUAKsufYS7272zNP&#10;PiYF8qAA8gsUyP/5r/9qO77/wo4M+tAulqBAMu3I/Bw7tiDfjs4nB1JqR2jlLlgAkMOL5trBqnI7&#10;yGMAsqBEVmR7aGFSkmObi+bYupzptnzGeKuapH/8o7+3rKFf2aQvP7Khb//ePnr5FevfqaM9+9Aj&#10;1ir9TotPfsBS7+9t6a0/tJTnvrLkNoJImyEWJ0jEPyv1IKUBHABBqpQFlvTUd5by1PcOiFZtf7CW&#10;L4zQ/m1g+DZmkfrAwmshvJXSOrav55K0TdLWQ2KtBY+nBBHgQsmwAJLcZpzUx2QBLiiQtA4zLRVn&#10;Hjl1HLoc9O3RPg4+AAGrfy7myAGNK5L2el3m8BAwEttqX7Bgm/CCAKL9YHovgJAltePz5uhzBQlZ&#10;/b5AktIh29I65waFoc9BpWBRHsRNjwEI+Q1XGRjKQoCgoqz+eUHD8x+xHAiPUwUKFAjzUQAIS+bG&#10;92JuCpVoel93qRIdz6JWjQWoxl2Z0xIg01TQaKpjm/QSVOjTxWz+nroXPQXHLpM1gNBvfe8rdscd&#10;z1vX57vah6+/YcM/+dxmDB1qxZPG2oLM6baqONc2s1xA1QLbvXiRHVi5UgpktRvq47AAgSI5urZG&#10;EFkvAyprfB2Qk3rtzOrldqxgji0FIEUNFEjsv/N//M82emmtAHLDVcWn8+vs1awj1l3qo/3wLdZv&#10;yl77filL3d6wgUsv2FeL6+yLJbX25aJz9nU1vbLOS71ctMkbr9jMbdctb8+PVnrwD1YiFYIToA33&#10;zE36BwxA3GngDBlVX7LlRzSSPXHZ9tbdsN0XfrKVrNQnp1gpJ1t5iBH6TY1mNXKOvc+djdQDI+wq&#10;ZrHLkQSFcslH3sTvS+VEAQhL4lJBxAgbqACPMP8Dx83IGpgAARwocxfC/IXb0AAS0cg5vB7Bo+Fj&#10;jgMgACXAIygQVAcWQcXDWTqGsmEPY2k0zyz82RtO+egbVcA1hfCZnLc+l/u0MAYQoNFQheDE6+HB&#10;9cvJo0DyNp/xayIM5vdO8C0FpuQ0ZIVbzzpESndKLWpbtO2cvw58AGhQCNG1BGgw2g9L26KQYsDR&#10;dS06LIVx+KZVyQh3AQqf2CkwODD4bfSbeV8y7bOlTDeaz8M2KoLAUIjlgFC/LYp2xIrzNnjpWRu5&#10;qs4mrqOZ4mWjlUnlXoFM18Y9/P/39h7eVV1Zum/VbYOQRDQ2BtvkIAmQyBlsbIyxMTYZm5yjiCIH&#10;kZNAQiAhhJAIioDIiJyEAiChhEAE21VdVV19x+2+/8DrcnfV975vrrNBdlf3feP5jWePOdbOe5+j&#10;w/ztb8615soioE11GEA0mPA5gSIF8tQAcjGvDPlF/NxU818PHojOHdshqF1L/OGPvyaERYDkzJ2G&#10;3DnfoTQ2Eo8SthEee5BPgBQSDFIgeYSIYJErgBxNRK4Akuy2CSC3EmNw81AsrsbzDTFmG07t2ID0&#10;zauQsm4JDkTMw44FM7Bu+ngsGDMc44cMxsAe3RDUrDneqfsu/Gu3QP2mH6NByDg676l05jPhFzaf&#10;8Ajn2z+dClWIHH9dKgu1AoEAUkcQCCY0QggGmhSHqQ6Dg1sO5HGBHebbOW9CWoRFiPbzWlrnNf0J&#10;JX+21ltLeZAQXz7EemitQEDYKj7LWoIk0kGECsQpBaoQOWlTBoSHnL+pBSoKmkBgULBjud07jqrD&#10;IOIDy2vw0F6f47uWpz4cOGS6n2Di4OEg5pYtec5lP26rpXN5XQ8cek4DFe/hx+dQl1/r4isVQiAE&#10;EgiaPVEKRONFpE4MJn0FGSoMrmtGxQAeazMeEgw2XS6hYIMceU4gjwvsGw3NReJNz6ueWpoYy0qu&#10;aKCllAhh4qdBmP35fP22om6v9ajfYQ5qN/4UTd4Nw4Au/fDdl99gMQGyKXwBYtYupwLZhPSYXS6E&#10;dYQKhAC5nZ5hOZDck1kGj/un1BtLYSwX0srPPm25EA0ifMB9RZmpKIzeibQvhlKBHPD9C3AdefVf&#10;CQGy+Nhjq4G1ILMSkw6XW9iq1/Ir6LzgPPpGXMLkg48Rcfp7LDn5HOEZzzA37SmmpTzG1COPMD+9&#10;HItoSzLKsTyrAutOV9qI6h05KoSnsu6anbAKsfxHL1Vx5O4rvi0rh0FHdV9zadPB3qugM9CbN50q&#10;nYwmj0rkshyFvZnSubqR6XQyeoNVSwelsQquJIcbWa19GktgE1ARGDY5Fd/qTdHQrHQJ95uTphO3&#10;EdAGBJXgIBAMIM6UQBdIXKvwTgXNB5HXSsQ50/jrpbbuiiV6AHnm1IdCP7zXMW5L0VzovKZNNUvn&#10;l8jvY88lOnB+Fpf3UPLeqZCjfMYUOml9VyqbroKOgoogkkRQJN3UfOlPzQTdwzcV+qvAngtFBgLl&#10;OMyh39AAxHIc4HekuUsEC8FDYFE3XYW4NCmWRqcr9BTPa6jVdgEmnsfaoEUCy0bkC/C+71NJeAHa&#10;rm89ttgaRAgQ399N1Qes2CVNpdhtRkr+nfYTbp6aVALdWkIrkZ/9cL7K6vD3mFaCOfxt6ve1Opu/&#10;q/OakZAAuUmQ8bs6ThWiUOBpqRDC43QRjQCRAjn1kAqEELlcUI7CRyXYt2MLxn4zGEMG9cNnnw3A&#10;n//8K8aB/MdPP+HSnOm4M2McimPW4+Gh7XiYpJHoMVQgVCEpBIjlQASPBOSlHKIl4B7BkXskDnep&#10;PG4lxOBaXDSuxEXhwt6tOL11HTI2rUbymqXYt3guts+djrVTv8O80V/ju8GfYGC3Lghq2hxv12kI&#10;/8CmqP/hADQMJkBCpsK/w3T4h86jzUddKpF6XRajLh37252XsqWTJxAC21OBCBJBtHbcFiQY0ASS&#10;YJoBRccRHmqpVvyD5xs4AgQgAYUg8ec1/Llci+bHZbX+AozCWR2VB1lGJbIctToSIJ3WGUACaP5d&#10;N9G509HL8Sss5HPSLrTkQluBAoAPBJ4ZWLTdp0pkdh7PeW1y8FIj2u9TMAafahBR6MrBxCkgmd2D&#10;5/vp+nYdp4B0HU+FaL/gZTkZhdDUo0uJel+vLusVpq6+goWFuAQTJdMFEIKCZj2+CAuNqPdKpUiB&#10;mHrhsvZr+fUoex5jI/UJEBWLNOVCeNQcsIvXkBraivrd1vIFYhbqvDcQzZt0wSfdP8Kkr0Zi6ZQZ&#10;2BI+H/tWR+DItk1I20N1GxdDgBzCzdQTuJWW4YNIBiGS4euRJYi4RLq6997PzqASyUSBuvCmH0Ph&#10;nq3IpArO3Ve9nLv7r+T3/4J5R4us6u7C9EpMT6nE11EF6LTgDIKnZaDzrCx8s/0eFmeq0OIrg8iC&#10;1Er+wy7HnONlpkrmUpWEp1XwmEq+NT5BRCZNtbLSS7GKb4+RVsdINa345n/PFfmzMhu5bipbJX81&#10;VkEKQY5U4Rztk4ONu1GFvVefYPflEkTR2drYCDoeOSyb08IHEYVBNAmSFIY3Gt2bHEnOTs7VwjJ0&#10;UHrDd9PFutCPyyE4dSAl4XXvNXAQLDZGhI4zWd1mdZ7PNFhOb/0aqOdd164tmORVECCVdGK/Q1ou&#10;t9+VSlEOho6X93NKyOVw3LMTdnSkAowAp/k2VFdLxQq9sJLa6qGsNwAhyAQMOnsN5rNkuC9p7iXK&#10;lTyPo0qL5zav55UgLNMzeCPdvVbfr7r4aqzI3guPEXW+CLvPP8RuAmo3l613lhQM4bmPAJKKcjXP&#10;VBhT09WqfhlfHKgyXpuekX8bleW3fBThrr+5WtVCO8TPpul8jxT8gM0Xn2LW8WJMp9Kdl1aG5Qpj&#10;na9E9DW9PChspjCWG1+jBHr2Q8Lj4XMbS2Q5kAfPzHIKKvDoUSn2bo7EyGGD8OknvTGIEPnzP/2a&#10;HMhPf8GVeTOQO/M7FO/bgKLDO/HwcBTVRzTuEyT5VCAFGol+9CCViABCU3v0kCmRO4n7cSM+GlcP&#10;7MWVA3twae92nN62DmkbVxpAYpfMx9bZU7Fq0ljMGTUMYwcNxIBOYWj3QVO8Xftt1PJrgrrv9cI7&#10;7UajbshkqoUZdNqzqAjoUELnonbHeQRHOOoTHrXbz6XjJzwEEUJBCqR2EGEQtIjQIEi0LoAILlIc&#10;PCYgeB7B4QMI9wsaflQeftwmq2XrC1BTrWBCEGm/P9uA9ou5HsHtBEjoWtQKXUdbj4Aum1CLcLAQ&#10;lS8EVR0EHih+Bo2fKYs3APHOqW7ePi8Epm2vQ2U+q379QF1H1/7F9bzrvwactvvCZ5bAVw5Gy4SI&#10;6378BiDO9nAfrZevpQkQUhsqneKNVbHxKjSpE1UX1rrgoRyIlXWR+hBABhAgVCZ+3G6j9gWvbltQ&#10;v9Nq1G83DXUbDUTrpt3xWa9PMeXr0Vg2aTq2LJiP/WuW48iWSJzYvQOn9kfj4uGDuH78KCGSToik&#10;425mOgHi7D5NEJEaEVDun0pD3ql0A8gDAuTBrs3I+HwI7r8OYVUHyL9idvIjKotSAuAZ5qRWYfT+&#10;YnRdfA7NxxxG6zGJ+CjiPOYee4rlp1/yH/ILwoZKhLCRLcp6RhVC+GRUcvtTLBFECJAl/Ee/SGbq&#10;pATLT5Ziw9kKK4inEh4aoZ6kKWfzfrTpV73QlEzl3FVEUQX+dp5/jG1ni9kW2ZwfNmmUTA6Qx7iy&#10;43SSenulI5JTtlLrggedq7qIeqPS5dxttkA5Z73lc79ab1lAkFUHiyBi8KApVPQzgHC/3szjr5f5&#10;HLzuqXOlMiqR/aAct5/9Hjllz5GZ/xjHbhMWBKXqVlk4jeZCbroOIaIwmz03TSEsPnsy1z2AKP/g&#10;ASSZ1/olQKQYlAPRQL54Jc9pgoXGjng9sGQ2kp3fncJ/1QFiio7fsQcRU3kWctL3rX1SMvwb5EjB&#10;8Dw+dxyfR9WDFZ6y+mRUB/G3XuIA/8b7NKpepVKuS4k8N/Vx8I4Aw1afWZ9Dfyt+Tte5QgDhZ8n/&#10;EevPKpz6EJOSizDzeAl/U3wRoQLZc0XhL+VB9LLgwoNWQPGhIOIAcvqBFIg6alTh6oMKFBeVYse6&#10;Nfjys/4YMKAbBvTviT//6VcB5N8IkOm4O20siqLXoThpBx4l7aECiUYeVUgeFUiB5gE5ShWSHE8V&#10;ovwH15MP4e6ReNw+HIcbCbHIiduLy7FRuLh3G05vX28ASVy1BNFL5mHz7ClYKYCM/AqjPv0YfTp2&#10;RMv3muDtgPrwr9kIgfU7o37zoXQi41Gv/RQHkfbTzQJDZqBOyGyCYRYBMYsQmMNtgogDRaDURshi&#10;A0hAEMFCSAgcBhgqjkCpDsGDx0qB+PM4PzNCRYqjo6DhICLz77gINXmcH68jgPh3cAqkFgESELYe&#10;/mEbqEI2EiJbLE9hUDDH7HPQdNrVnbyOkYPXugcRC01Vc/B/r5V5CsLMd66uUx0mBpIufAbu844X&#10;LLzWW7Zno6n7sQcQ60bsMwFEbS2qFYW3bFR7bykRKo5eBEZPOnyaN4Jedbds9Lu6F3NdJVgED1Md&#10;3CaFIoCoKrFCV8qV1FQPLUu083yqDw2irE2A1AtdgbptJqJe44/RtmVvDOk7GFO/HoNlE6cSIAsQ&#10;s3I5Dm/agNQoASQGFxLjcC3lCG6dSKUdx520VNzLSENulmCR8dqkQgSVfNoDrhdlpKIkZjdOfjGU&#10;APGS6D8HyJyUR1hMpbAkswrz0l9gfEI5Bq67gVZjE9F4yB6ETknGtPgirDz9vQFkWVYVlp2q4jnP&#10;sPysVMkzLKNFnOL66WdYcZKwseUqLOXyspNPqF4qsSr7CdZkVyDybDm2ni/Frst8Y+abaTyhYRNO&#10;0aFpLEK0psO9pNn5yhB1merjkuYBoSOTY5TT8zk+QUehqkN0SC45LufrHIsLPynExGMVgiFELEFN&#10;h3uMdtwHDjNLBjuISIm83l5tmwcRqRQPFApvCUwOIG8UyBE699R7T5D79BWKf/dH5L36AblV3+Nc&#10;IR1nTpGpFqkjQUTqSUA0CNKp6nNopPxhC6nxGF7LPosHFW7zIOLlQKRGDtPRHyAwYqjU9JkFD8HC&#10;jc/g9X0A0XaN09CIdgNENWioVYkTDx7Wc4tm3Xr5HScojyVw8PvX38IrcqnBnmrdzJDPDRj6e6k+&#10;VjSvu++6UyAKYQkg+rsJFvqcXshOHSAEFJvDJO8HrDxVge8OFuK7xIeYcbSEv81ybFKX8RzCjvfR&#10;39y68953ZUvUlVehrOwHVTijPIhCWQTJtcIyFD8oxva1q/DFoP7o0T0MPbqF4Z9+TS2sv/70f+ES&#10;HfytyaNQvNcB5GFSlAEkP9mXRD8WZ1147x1h6/XCIkDuJB0kQA4SIAdwJT4GF/ftwtndm3Fy63qc&#10;IEASVizBnoVzsGnWZERMHIMZw7/EyIEfoVdIB7RsRID4N0BADQKkTgfUff8z1G1FFRI0AXXaTyUc&#10;ptL5TyM4pqFO0AwDSEDwbNRqN5NqYi6dO9UDQSKnr55UAolgoTyH5UoIBkGmrgYLap8UBcGh0efK&#10;b1ioyvIfTnFIgdTk8X68lqkRnuPP42p1iPCFsNYisFOkM3XlpdP270yIWLhJEJGTlhP3kuHO4ft1&#10;3uycvA8mDiDO0VeHxmsH74GI5imQ17kQWm3tY+vBxLuu3YPX8hSLdy1d34OJ5UG0jfssByOI0GyQ&#10;4+txKj8HSECfvdyngYqEhHp8UZl4JVgEED91F9ayDyJWGJLX8xSIlbWn+nBFJ6k+CBFTIAqf8Tnq&#10;dI5EA37H9VqNR4PGAxDSug+GDvgC00d8hwgqkK0LF2LvquVI2Lgex3dtQ9Y+DSaMxZUjibiekoLr&#10;R1MIEI1KP4F7mWm4n+XgUUB4FJw5aeqjkIrkQVY6igmQco1m/+Jr5MUm2O/fZUAcQkp//78NIIsy&#10;yviP9BkB8hwTD5fj8013EDwxBe8O2oZmX0Vh9I47BpBV2S8JhEoCgYA4U4VV5wiV7CpEEByyFarS&#10;e+opVp55TnuGldnqIvzMBipuvFDFt8hK69+/7RLb82XYfrEM0XQINq85W40HiL3GN1a+wcZco+OR&#10;Q+KyVd6lk7JyG2rNuT3xhapczyo5ZZub295qpT4EER5rIRuFsJzDNYAQAoKImXIUdFxuMig3EZQ3&#10;ENBmF/RBxIzLBglLpL8BiHOEDi6JN0v4JvwEpT/8Afee/oickucofPEjHrz6RyRdf8w3+Mf2XArT&#10;xdKZq6uxnLUXdjOA0Jkq5+Al9m3QI9eTCQunQGRURNz+WoFYoryMz8bvi9eVKXxlABE09D0QJBba&#10;4jabgMunPjx46Hwta7ssgX8DFbNUReO9BMMu2g6uR3Gfxm0oFGU5KR9A9l3l30x/N1qMr4CmAKIi&#10;iEqgqxSJjeWh6tDnsiR9ngaFqtME/478/uLv/w4L00sxNv4BxiU8xPSUxwaQrZdcqZd4Xk/31Pnq&#10;2aYuu0qkK4x1hirkLE0wOfPwKW5QBRY/KMLG5UvQh+Bo2eIDtGvTHH/8x9/b7/+/+u+/B8hfHEBu&#10;TyFAotfjMeHx6PBeFCTuoQKJRuExqg6qECmQ+1QeljxXF97kBNw5koDbSQkESDxyDuwjQKJwhgDJ&#10;2LoWR9evQMLyRdhLgEiBREwYg6nDhmDYgH7oHtwRLd5tSoA0RGCNxqhduwPfPgehbotRqNN2IpUD&#10;VYhBZDqXacEz2c72KZCZDiTt59K5z6fTVyiKykGKQcqDMLCkOZe1XofQqEMoaNCgABIgoGisR0dB&#10;hEbF4UerQaDUEEy0rhAXgePfUeVMVGhxNWoRIAGdNiDQ1AcBQgdeRw7cnLaDiJmBQw6dzt+nUqqb&#10;BxDPyTv4OGdvCXmfeSB5DQCag4fg5KkaBxYHrDdAchB5Aw7v+tWXDSaERyDBESiA+BTJ3wNIQO+9&#10;BAjBQSUS2JdAoQrx4zlSHzaI0RfC+gdeQwUiTYUo10FwvCV4+EJYAoi6+Pr107n67ragTugavB28&#10;CPWbfYt3m3yEjm374csBX2LaiHFYNkVJ9HBEUYHER65Hyo5tyIyJwjmVM+Hv7mrKYVw/lowbxwmR&#10;9GMESCpyaQpXCR4GkdMZeMD24clMlGSm4xEhlPnpEOTHHrLfv9BRHSBzjxZhUWYZ/9E+wey0Z5h4&#10;pBxf7b6PLnMy8N7g7Xhn4EYMWn4GS9OrsO483w4JhYhT5VhFQKy78AMhUoUVXI44XcntCnU59SGA&#10;SHWo2OLOqz8QGlWWCFUPm32a3fCmumu6BLvGj1gBRb2h2hiQl3RKXNbgNDPBw/Xa0XSrSvSqG6qn&#10;PORw3/Ricm/rAogclUATd7WUx2j+csLgthLQAkmldalVbSqB4jUwCAIDipnrNaXzZJZsN/Xxc4Do&#10;nsqd2Nv0zce4Vv4C5QRG8o0H2JF9CzdKKlHxh39CWq4baGdJ83vfQ1PFRl1S7zH3lu9A6FNUCnXx&#10;MxlAqESqA8QpEaeM1CNLAIlTLoKg0LU9UHizGJry0HfGZTOfAvGsOkTUat4QA4nG7xAeqnG28mQh&#10;FeVD/lYKsZrLmnb2kP5W6nVFsKvcvlMhfAGgeQCJ5jWswjI/m3XPVo7rnjoMvLCaVta7S7krfk4B&#10;ZN/d32H20ccYFVdohTs1tbJeWlQPS9c/eENJd/eSoL+ZB5Azj17h7CMqPd94kOzCStyUAil8hPVL&#10;FqJz+3Z4v8m7aNWSAPnDr+zGmzNnKm5PHUMFsgElh/cQIARHEiGSrHEgccin3T8m1RFPcMThLkFy&#10;N4UKhCrk1uFDuH4wHhf3R+Nc9C6cVoyZAElZtxwHly9GFAGykQpk6fjRmPLVEAzt1xfdQ0IJkGZo&#10;UOsd1K71IerW64SG7w9Bg1ZjUafdJANIYIgDSJ32s7hMeCiMRVM4K7D9HDr/eagVKtVAgJgKISis&#10;u6/rreV6XS3gOQp1UZGoVxXhUVt1tDoQDBo8qHIlBInV1Apb4upq8Rp+Aompj6VUH8u5jwAJ841E&#10;7y5F4Rx4bUtkexCQA5fTfgMQc+o+k5MXQGxZjl8wEIDYOmi4rrZeKMxz+LXVal0woHnXFkw8gMgs&#10;rOU7xwtl6Tqv7+W7poGj2rLlQqrlRFxtLg8gvkQ6ASKTCnFQoSkXQsVhPbMIDCmQt3iuVQ8mJExx&#10;CBofR+MfPlJ3XzdzomZKDOjPZ+hDBdVjE+qFrkTDdvNR//2ReK/xRwgNIkA++gJTR4zF0qnTELlg&#10;AXYvjzCAJG/fivQ9u5AduxcXE+Jw6TVEjuB2mgCSRoCkIZ9qo5DQKCRE8k+n42F2JoqyT6KU6iR/&#10;y0akDRxMgHgKxJn+K/39v2IuFchCKhABZFZqJSYIIHvz0WtJNloO34d3PtmIztMOY96RUqw//yPW&#10;X3hBlVFhcenVZ18SFgTHaa6fLKc94fJTLCNIIgialeo9k/M9dl75weoZbTpfgahrBIXmV6djihFE&#10;VAblpuYSUSl4xcKV+FbvKY3r0Ch0Og1f2Eqt4FFdfchcd1tnylMojGQjzQkQgSb2cjEdsgOHAYQA&#10;MIjQCQskPzMPHq+3OQUigCg/4gBSYUASQOKulXKdzlwKhABRqZac4ucoFUDuPcSOi7dxs/wlnvzx&#10;f+E47x1z4SGvoc/Jz32F38fFUjpg5ST0mX0AkTO9Rajw2a1cCs0UCT+TAKI8jn0W3ZdQ0Qj1A9Yt&#10;l8+iHk3VYCFwmCLR96Zln9m85z6lIYDIvOXX29gq7xRN23q5HBsvVZhtz3FFMwV3/Z0EQA0EFCik&#10;ViwHIhVCeLgQlkKO6kRBgBAeVg0597krg5+n3JUUBZXU/eeIuvk9piYVYfj+QowlQGYcKzOVuz3H&#10;zVui67jyNQQ+laLm/nAK5JXNlHjGB5RT+RW4UViKkgePsHbRAoQFt0ETAqRl82b4w68ZSPjXn37C&#10;lTmTLYT1aNc6FCdGoZDqoyApBoXJ+5GfEoe8FKmPBNw94kaiqyvvPdpt9YZJdADJid+PC/v2IHvX&#10;VmRskQIhQFYuxu7wWVg3fSIWjhuJyUOH4Mu+/dC1XUc0a9gU9fzfQ+2AFqj3dne8++EwNGz5HRXI&#10;ZNQJnkaVMZWKgW3IDC7PIgDmOnAQIP4hbNvPo5Ofh7eoRAQRG6lOq+0z621FJaGwlo33oApxo8wX&#10;Ub2o6i6XO6mC72JTHzWV++B5NUKlRKhACBa/jssIDyqQzmvg33k9/LpugF/3jfDvQSduwKAjVg8o&#10;OWg5X4WFuN0cuE8VvM5TVHf05tDpRNWzqrqp5IicuUDB61i3X5/KUfvLa3nb/t52PdPrnlc8X8/k&#10;geU1VPS8PnjI/AwgOy2xLiXyumQ8gaHeWAYOAkRdf9XVN7AfwdKP2/vF2NgPWY1+hMVHmtI3mupD&#10;5UzUddcpEEukEza1+xOWffjc3SLRgABp1HYe3n7/azRu0hedgvti6EdDMIUAWTx5CjbOW4A9ESsQ&#10;t2EDjmzZjNRd25HFF5XzVCEaE3KJv8nrx5OpQJQHyUAuLe8kFYjVx8qyhLqFsGglqp21aSNSP/4U&#10;+fv/84yEpX/4FyxIKbSEt5Lis05UYGJSKYbuuoe+Ky+jy+wMvP/VbrQYsQfjo+9j/dlX2HTplVXu&#10;jciswIpTVRayEkyWZj2hKZn+BIvSCRS2q3ncppwfsOXyK6v3tOFsOd9I5XT49q1ZEK//DutyXmD1&#10;RdXjekIH4ZxSgtQHnaoSuOptJXjIaVhCl2/GXlfSNyEfOlG2XrI5Wdu1zRwxHVtOsUFFyWcvnyEw&#10;OCWiZRqhcJxgETQMMDRNT+sdL/MS6+rWK4CojIkAosq/ApcgoxpVmbllyH/2PfJfvUTui5d49MMf&#10;ca/qH3HwisZhPCYg5AAJkEvlVohQoTkbD8Hns1wOnawVfSQsBBHlcGxSK34WqQ8HEHc/AUU9uPZf&#10;LkHspRILYVmJEn5vaj2AKIynLryeuS6+3MfjPGgoNFgdJvGCAk29rGwmSD6jchm2LGfO+wrq2m8V&#10;lPk5BI8DfClQPiSW8LDJxHgNgfHofc0YqfElmnRKgy1VkVfjOlwOSbMS7rz6EhMSCjAstgCjDyqJ&#10;XopV/B3tuKL5Qgg93tcDiHq8qaii5UAKpTqqCA514VVLgBSUorigEKsWzEOHdq3wwQdN0LZ1a/zh&#10;978KIP+Gq3Om4PbE4XiwfQ0eHdqNgoQo5CXuRb7GgSQfIEQEkEO4l5xglstlKZDbSYkGkKsEyJW4&#10;A7i4by/O7N6G9M0EyIYVOLB8IXbOJ0CmTTKATPjic3zRpx86tWqPD+p/gAZ13kf9hiGo36gvGjb9&#10;Bm+3Hm+9ceqFzKRqmEFgzKTTn02IzCIMCI4OcwiN2ahFgAQQHg4g8wgAJb9dPsMlxhdaYlyJcykT&#10;gUXbAwgJha0UpqpJcMhqcPktHq/WjACpKQUigIRGoGbYStTotAY1u6xDDQKkZjcHEPW+qj4QUACx&#10;Iol0vtr+ejxIdaduysGpChU7dM6c53C/jldOwMaJyMHLtE0g8sHIwl++Ze+aXkLd2+ft1zWkMjyA&#10;6Pp6Vmt9IPETVKSaBA+DhgOI1/or1NSH61QXUiIBBg0NNNSyanGp2240IaOw1F68RatB9VGTAPEb&#10;GEt4xFgvrLf6y5QXIZBogbyuf+9tqNMjEg3DVqFRmzl4u8mXaKw6WMG9MPTjzzFl5FgbSLh5Xjj2&#10;EiDx69YTIFtwYtc2ZOzdhTMHoqlCDuAyAXKNCuRO+gkDyP10WmYm8k9SgRAihacIENnJVDxOP0aA&#10;bMLxAQORt9/Nif5XQ8hPtlz2h3/F0hMPsTijwrrxzhFADj0mQHLx8fqb6LfiCkImHzWIDFl3CStP&#10;VmHzpe+x8cJLrKLSiMiqMIAsIziW+Xph6VoCSIQAcuYZNvDYyPNVVhhPOZAoOpeYOz8QLC8wK60I&#10;44/n49uUXCw8WWSqRDPryWwiKToeGy9Ax+WFWtQKHnK06hZrSoPwECwsB8JWPaFUtVVAUUI64Xop&#10;lYfCPj41wfYEj7Vihz61cfRWGY4RDD9THtXhIfjojZ/LRwgMVcNNuKGeSY/p3N184ObUdb3bj3H5&#10;0RMUv/oexS9f4nb5C4PKwauPTbVYt12+jUerI0GOcglSW1RZBIQGQCoMpSS75UL0eX1KRApEALGB&#10;hK+fzQFENcT2X5ICoZLh9yZweCAxBWKw+Lmp+7TLJ7lQVnUFYtt8EPfWXccFJbyl7HzQo1lSXSbI&#10;mwKRCSIKO/FvRrUjIGruD6mO9MJXVlQx88H3yCBEXDFLfif3v8emi88wNj4PXxEgYw89wpzUMqw7&#10;98yqGmi+dI1Y1yBSQVbfdXo+FcfDFzijJDohovLymXmVOJlXhluFJSjKy8ey2TMR3KYF3n+/MVq3&#10;bFVNgXha/Of//R8BIgVyc/zXKNi6Gg8P7sKDxGjkH45GXtI+FKa8AYjyHjYKXW1KIu5QgVxPEDz2&#10;IyduHy7GRuH0zk1I3bQaR9Yuxf6IcOwiQNZOnYgFYwiQIUPwWY9e6NiiHRrVaYTmLTqgdfuPULdJ&#10;fzRo9g3qt/wW9YOmoa4v51GbwAjoOAe12PoTIAFsa7FV/iMwdD5VhOAxnw5fy65HlT9hoppY/lIf&#10;ggm31+K2miHz2XKZYJDaeA2MX5oUiPIh7ZdQ2Szj+kq8FbYGbxEib0mB9NiMGoTIW13VbiFQlP+g&#10;U6ajNnjI5KBp1Z1+dedu29WaY6cT1z7b9iYxXrsbFYRGoHem2qHp3FrqbWWj0gkGa92xv2yr30vb&#10;ZLZN+2iW+PctK4zmJdUFEqsMrJwIAeJVBHYTWSl57nIdXhLdch9qCQ6vvIkpDSoOp0IIFd+sijU0&#10;7uP1xFqC7RYqkA1UIBF4p9V01H/3E7z/Xjd0b98bwz4e4kJYk6Zg09xwRC1Zjvg165FE539sOxXu&#10;HgIkNtpUSE4yf4MEyM0TR3GPEMknPAqyTqEwKwsPTlJ5KImelYrCjKNUIEdRQBVzYsDHyIt1AHEp&#10;dAeQij/9b6zIKDZnH85/qHOPCyDFGLrjHj5adwP9V91AtwXn0HT0QfQKz8L8lAqsyX6O9edfUl1U&#10;YdnJcqw8zVbqQ913M5z6WKzxICcr3aRTZ59bPaN1ZyoInqfYef0l9tz+0WpphWeVYj7BEnHhGbZo&#10;RkOCI15Jc5qSvF6SVg5DTswL83j1rOSM1ZXWAYRGaGjgnQbdWU8mbrPQlhSCwcM5efWwUikOVYsV&#10;QExtUDkovCV4pOhcnpNEMHgAMYgQIAYS7eN9Nd5CCkThMQHEm9b2+O1yXHz4DHnPf48bpXRqubq2&#10;m9hJykjhm5T7r2wyJwEk/gadsM9hu3peLpRlSosOXrkM+5w+BeJGo1f4TPmRZwaQAzmaOIpOnU67&#10;unkhrF8CxCkRfa++EKEPFh4wvGeSCRSJBJtCjK7eGJ+PluSVlaFydN10BQ8BhX8zAkUl2HWMxv5o&#10;AqkTVAwq5a6S7lkEiCCiCbb0nRy+/yN/L5UYHZuLr2MLMSGpiMq4DBvO83dz2fXsUrhMvweNRteg&#10;zDQCRAoku/CF1ec6lfcMJwueIet+CW4VFONR7n0smTkd7du2NAXSomlzAsTLgfy/Achf/oIrsyeZ&#10;AikkQB4c2IEHh2NQeGQf8tjmWRgrnqpDgwcPujAW7XbSQdw8HI9rCftxhf+QL6nQ3d6dyNy6AWmb&#10;1iBpzTLsX0YFMm8WVk+egPmjR2H850MwqHsvtG/WGu/WfRc9+3yGT4ZNxbtBg1Gn+VDUbTkWddtM&#10;Ru126r5LiAgcVBx+7WcZQAIJE6mQWh3nISBsAWqFER6hC6gWNAiQLWFSq72653KdrRSIACKlUiOY&#10;FjLPelpJsbxFSMg8cEiF2DbC5y3C562QxWyXcX25KRADSJf1pkA8gNSUM7a8xzYDiRSIalvV4D5L&#10;pvsg8rMEuoHA5UKcw/e2sTVAOMAIHoKIentZjy8Dgq6p86hifMrDg4Zn3j207O0zUFQz7dc+Kwap&#10;XAjNijkaQHZapV9vPhO1AoX1rKpmftouJUKrJVNy3AMIzcGDysOm5hU8eI4BhEDqI1gRIF3XoV77&#10;xXx5+A6B9XqgWeMw9A7tQ4AMxrRvRmHZxCnYIoAsXo7YlatxaEMkjm3bhizlQah2zx2IQQ5/h9eO&#10;HiZAUgiQ48hLT0N+OpVHBuGh7rtZJ7icgrzURJRnHkPRtq3I+mQQCg9UD2G5CaWeECBrTpba9LQa&#10;szHfFEgRvtxxF/1XX0Wf5VfQLfw82kw6jtDpqRgfXYAlaU+x8tQLnuMAsubsC6ygMlmaoTEglViU&#10;Vu4Ackpdd59izZkqrM1+gvUEyGYCRCUponKqsPfKK+y+9gOB8iOirn+PmOuv+Laqrq1yZHJQL5zR&#10;WThoKMnMt99qAHFKRG+36nHlWgcQJbldwtu619Lxv+6eq15WagUS7vfCVQYROvmjPpVx+EYZTaXJ&#10;BR0XNtKy3viPKJwkVaA3dJUCEWh0Hq+h65/gdRVKOc83Y83Yd/Su61ElE+SUOD6W/yNir1Rg54VS&#10;xPIza6yF5gCRM/fUlVXK5XYBQpBMtvBV1X8GCM8RQOKuEFA8tnrCXAD6JUAEjjfLsmqqQ4lq37J9&#10;13wWdeUVLBR6S7JBkEp6K5fxEkeoGpJVA+su4c/jbR4X/s3iqKqsArKOz9WEWy+RWqB5UzS9rSoS&#10;PydAHERUzTjlPv/muT/wt1SGkbH3MeJAIaYkP7YXEf1uogiQffy+9P0oTHeUwEm9r/nPXQjrFEGS&#10;ye9a3/cpAuQ0Fci9h6UozsvD4hnTENSqORo3buQDyK9RICrnPnsqrn/7FfI3r8SDOCqQQ06B3E+M&#10;wf0klTPRuA+N/9DYj4O4kxSPW0lxuH54P64fisWVg3wbjNmFU7u2IH3zOqRGrsbh1Q4gO+YKIBMx&#10;f9RojBv0OQZ27oF2H7TAB++8jy+Hj8OE8LUI6v8tan4wCHVajELd1uNRu+0kBAZNRaDCWB1molbQ&#10;TASEzOG6uu/OptIgKFTuRAAhPAQQwcPMuvbOsy6+tQgNA4r2U4HUFEAIFQHEWbiFq2Rafktg4bFv&#10;8Zy32mvbUq5HUIGsRI3Oa1Gza6SZX7dNbAkFOX46dZmfQkI9tr5RJT4wyFGr9SDi4OEpDW3fbGbJ&#10;cV5D22Uq1mgQ6Eqnz3Msga7rCk48VuvuGj8Hh2evz/Xd2x3La/uUy+sR7Srv7uVeaAFKshMkv5zX&#10;RN1u3cRYOwgAQYDH6RhCQ9V5ba52jfkgMGw+d66/RbWhdStdQnj4U43U6qduv/x8vbeiLgHSoP0i&#10;vN10DALrhqJZk2D0Ce2Jbz76DNOHj8aS8ZOwceY87F4Ugf0r1+Jw5GYcJQAyo6RA9uI8Ve/lxHhc&#10;5e/y5vFk3Es9RoCkIj9NEGGb4eBRmH4EBemH8fxsOoq2b8GpQYNQlOD1wtL/HkD+FesIEDl5qYhF&#10;Go2eVIoRUffRf8UFqo/T6DznJNpPz0DwlBMYtuUW5qWUGUSkOBTCWnmqyoASkcltBMfijDLuq8CK&#10;067K7xqpkOxKA4hCWJsvVhAiT7Dr8jPsuvIcu64RJtbt8yn2cfnAdb2NO4DIKb0pvudMb59Ofbix&#10;Ey6Z7gGEb+h00ObMCQ4BROERrUtxHCNc1HVXAPHUhxey8npjeb2bDt98QkBUGDC8goYu/0AHbs6c&#10;QKNjjbuiAoVUILoXQeH15tLc5yf0LFQ21u3XFBKPodOTMz2W9yNicp5gy1lNt1tJcNJp0zk6x603&#10;fgHEOX9BQSE6DS48yvt6uRxTSny+QzxHORABxPW8cgARPDyAKAfiQeM/mwCi8KDUh4OKUybOLKHv&#10;+54FD739uzE3hINVFnAAieNxGlRoysP39xJopC4EzbTCl1QeblIphZ6ybIZCwoVQUcXfxNzfYXH6&#10;Y4zYn4cxcQ8xM6XUyphsvVhpANGEWbpmMp9D5eI1B0umwJGvsJUrL285EALkTH458h6Voij3HubT&#10;H7dr2QxNmryHFs3+PwDI9TlTkDPqC+RGRqD44B48StyH+4f2mAIpSI5zCiQ5AXc18lzwSDyAG4mx&#10;uHowhuojGpcP7MGZPXwz3BGJtM1rcGz9CiSuWobYJeHYMWcmVk2agDnDR2DMJ5/jo7AeaNO4OVo0&#10;aYpvJ0/D/HU70HPYLPh9+Cn8P/iSSmQUAluNQ0DbiQggRCyJHqRBhHPgRqLPNQVSU+Er2lu+XIip&#10;D5kAIngIIsE8NkTmWycYvAGDMsHEK2Ni64IK4aSwmAOMQloR+IcwqpDOq+HXZQNqdokkODa9dtTe&#10;OBDlPWrKCBEte8UR39gbFeKcvxy/A4hf503WWnJdjl77bL8zjf8wgAgyBibXup5Yzrxj7XhtIzyk&#10;XGqr5T1ra5/UjC37zvGdZx0BlC8xgBAQAghhYd17DRo0qROuy9z4EQGE+xWSEhgICJsDnqZ8Rw0C&#10;ROu1CJBaH++BPyHiP0D5D55HeNTuuQX1Oq1Fo5BFaPjBSATWDkaz99qif1gvjPn0C8waMQZLCZDI&#10;mfMNIAdWrkPS+o04tmUzMnbvxOnoKJw/EI1Lh+IIkETcVB6EEMmjCslXV96MVDzMIkQEj7QklJ1N&#10;w++vnMGjrRuR/tFHeBDvamFVB0jFH/8VazKKsZYAWX6SAEl7gpnJ5fh23wMMiDiLkElH0G7iEYRM&#10;PYG2VCGfrM3BLAIm/PgTLEyl0qBqich8xn/kr7BMo9EJEMFjKcEScZJwoQJZdboSa6hANqjo4lmF&#10;sZ7wjVKzFz7D9stPsS2nwmYxjL6ixCzfXC2ERedzU7F29cJyTkMmBSKTU1MS2N6M6Vzl4DyAHNUb&#10;Px24ekUJInLYUgbaJog4kAgeDiCvQaKW+wQbvdlr1j+BQSA5fMOBxINIMu+XzLdgOe74q2UWwrJZ&#10;CNUFmG1KLtUMr2nPQUd/5DavR3WTeEehLsIrT3XAfsDui2XYeKbIjZVQ6EhhO35efS4L1wkoPoAo&#10;nyN1lSKA8P56RgFEz+WFsDTnuZa93IdMasRM4TYfMLSs/IcHELfuzNvmweMNpPX9u9bKqlB9JFNZ&#10;qDRNClWIAHKQgNtPReT1KnMj7tXDSgl0KgbLf7jZAwWQUwYTFWbkZ+J1Eu79iLnJDzA8tgDjEouo&#10;iMv54iHV+gR7CVsl6FW4URDXhFWpvGYGr5ORJ4BU4TTViPIgpwurcLawAgXF5Xh45zbmTvgOIW1b&#10;onnzpmjTqnW1ENbf/+//gQKZgksjh+LOxpUoOhSF4qR9bhyIamFZN96DLgeSRIAcjsOtQ/sJkP3I&#10;ofK4tD8KF/ftRnbUFqRtXYvjG1fh6LqVSFyxDDHh87F15jQsH/8tZg8fjlEff4rewWFo8e77CG7T&#10;DjPnL8CSrXvx8YTF8G8xCLWafI7azYYjsOUY+FOJ+LebAn+qD3/fIEIVURQkBI235Ohpav0IlZoG&#10;irnwl8ogOAQRjQNRKZNa7eaYGvG38SIaH+IS7DrWhbsEEKdcasqkVnwAqRm6DG/RaoatQA06vBqd&#10;N8DfFIODRM0uUiOChqtDpVZJcStmyO0BXeig5bC78g1foShBxBeS8hSJllX/yuUmeJyupZyKDygW&#10;tvKUCFVIIFVIII+tIxDpGN3LzIW5DCB2jgBCE0gEj848V8u6lh0vdcRWxxMiyoV4eRzLgXg9rpRE&#10;9wFF5ikTS6QTHjaug61AIqVRk2CpoQGEBhXCRRAx9cHz++5Evb7bUY+QrR+6Du8FL0TDJl+hTu22&#10;aPFeGwwI60ml+iVmjxiHiAnTsHFWOHYvJEBWrCVANuHYZs21vwNZe3bifHwMFcgB5CQexM2jh3H3&#10;RApyU48iL+04ClNpaVzOSEbRmVS8unURf7pxEQ83rkPWgP4ojHuTA/F6YSmJvjL1EdZTKayjUojI&#10;rMSCExWYkfQYw7ZeRdCEg2j6zV60HhWP5qMPUpGcxJT4Yiw4SogcczMTLk5/Svg8NwWymFBZRoCo&#10;HpaAtJLwWHWq0kJYkeee2RwPmwiPrQplXXhmEwXtyHmKPVfVW+c5315d/NymdPXlBbwkusXepUi4&#10;bBV26cgVzpCz9cqAqEii4uwaXe6pDwFEU75KBSi5rlHnnhKRQtAcFwKIEupKrKcQApqpUD2rEmwq&#10;WDpSOmB1pVXew4WPeE/e197qrRuvT3nk+gAipUHFIYAoJKbeXnoGjRXRtrQ85QR+4HdQig2nH2Af&#10;wfE6ByJA6jPqs2mbPj+X9cZvZU2kZHgtqRALr/Gz6LMLIAKGl0T3zIOIK7BYDQ4+WOgzeAn36iA5&#10;WA0eHjhkLnRFh/8aIC9o/DxcT+T2BH7HB3m8Eu42YJDbTD3xbyEFYvOk08lnFlTh5EOuEyr67nWt&#10;PTe+x8T4PHyzrwATjzymmi1HJF88dlF9aBChQpuabMsUpIBEaKTzhSHDVEcV4UHlofBV4VOcLyjH&#10;g8dleHDjOmaOG4M2hEez5s3Qtm1b/PFXjUT/y0+4PnsGrn43GgV7tqAoORYFh3bbSPQHKfttHEiB&#10;r5CiAHKX/2DvHKYCUegqgQA5EIVze3fg1K5NSCdAjkWuQjIBkrB8KfbOn4ttM6cjYtxYTB82DCMG&#10;fIze7TqgecP30KNLdyxduR5Lt+9HnzFUDh9+Av/3CJAPv0Zgs9EIaPkdVcgUqo8ZFsLyD3FhLDl9&#10;UxyhBAetlpLpVCR+VCg1g1wPLXXzDZBasZAX4cHtNdppFDv3aRQ7YRJIszpZAgvNQl8++NTkek2F&#10;sQiQtzouRo2wpajZaQX8CBC/ThtMLcjxa5R5TUumU3nQFMqqyX1mVBWChSkAAUPJcLaCgIMIjefL&#10;ydfSdXwqxM6lc7UcC81CZHYeFQjP0SBGzUdShwCpK0hwf4DuQQgIClInngkygTwnsBON93+tPOw4&#10;H2h8SsdUkW/udOsIQEViY0F6CR4+JSLFQavZh8cQBLWoMAI+FiAIDrW27JSIVMg/DGCr8u2aB4Qq&#10;pIZAQ6vThxDptgMNwjbj3fZLrAdenXpBVKVt0DesO0YN+hwzRqgW1jSsnz0POxYuRcwKlwM5unUz&#10;MqMIkJidyKbyvZCgaZTjcC0pAbeOJuHWsSTcOZaIghNHkJ96BLkZSXhw9gSeXTuL318+g8I1K3CG&#10;AHkUV12BuCR6ORXIqvQim998k3pWnXpqKmLe8RJM4D/krnOS0fSLHWj2xU58MHQPgialYOTOXMxL&#10;eUyIFGMh3xCV81hCYCgHsuh4GZZnVZqtpK1WIv3UE6whSASQzRdfYMvF5wTHC+y8rLYKu3I0d8hz&#10;xNx4iQO3XrieOwSIymHsv+bexF0C1+VD5JgSlB+gubi9QixysO7NWAA5ShDIscpxabSz8g5SE5r8&#10;SUlsL4GuCZFS6YA8U2kMAUDjPAQQFUp8o3ZU8lxhLSoSXkPdg1XbKv5aiQFDTtBGshMQlmPxOTnX&#10;XVhOX6PhXdjpBJ9TieVt50oQmf2Qn5sAISQMlgSIp7wMKj6AaPS6q4vlAcSpoWMGlSobLChYKD+g&#10;tjpAtM/Le7jPwu3e56oGGa17kBFAVHblNUR4LwcPfZ9eaEpFMbWu4oaEiYHxFZJUjl/fuUFT8PC6&#10;7arMPR0+HX0WVUjWw++5LkXB43K/x0b+NkbF3MUIKpBpR8uwjEpWg0/38CVD88ULqAKnBnfaFML8&#10;ztMIbYWvNIFU9oNnVjJGADmXX4pHxaUovH4VU0eNRLuWzalAmqNdu3a/FiD/gevz5uH2tKl4ciQR&#10;VWfSrfuuemCpEu89QuQ+IaJSJirdnpsUhztJVCCEh6rv5sTuwsWY7Tizxw0gPBa50pdAD0dU+Gxs&#10;mTn1NUBG9h+I/kFhaNnwfQzqPwhrI6OwcGMsQj6aCP/GnyCw0Zeo9+Fw1G06GnVafIvarSeiNiES&#10;2HYqApVYD54O1cmq1X4GIcK242z4hyonQkgQFH5UKjWDZhEgrttvrWqtHyFUS0rG1nmODxwyq5VF&#10;86fVDJqLt4KobkKUbF9MgCyxMFbNsOWoFaaaWOtQqxPhQKdcq5NTEX5dN5kptOXXeSO3cdnajXTO&#10;UitKqmsAosJVkdwXiYBOtLBI1NbIdi77q7XzI3mtjYTHRmtV+TdAwBJkeF9dV2AIkPkUhdSJ4CDT&#10;Nuu1JdjYMbwvn9WO9dQGTfkUT7EYbAiQ2j24v6dyOVRQUiFet2QqE4Wsakl5KIRlpnEiBAiBECD1&#10;4QNIAEEhq6Vy7QRIDQKlxkDVw6Ii4TY/gsVf+Q/eowGh+W7IQrzT7BvUrRdsCqRvx24Y/vEnmErF&#10;umTyZKybNRvbFi5C9PIIHFy7CimbNyBz91acidmNs/v24uIB/g4P7sM1vthcpzq+fiQON1RB+sQh&#10;C13lpR1GXnoSik8dw/PMo7i/eAHO9u2DR/tj3T+Av/0Vf/ubrxeWL4S1+dIrbL38vYWylLQM55vf&#10;zJRiDI28hNYjotFoYCQaDdqK5iMP4JM1VzH9cBnmU4GEHyshcDSosBJL0qlGqECWZ0l9aDa5Z4SH&#10;QFJhEFEoYpMAcukFthMgOy5VYfsllweJuvYc0er2eesllYhqKT2zHjcazaxZ6KwGliVlq3z2FHF0&#10;cDbnBZ1KIrdZqISOTWMMzMnKyfENXU5XTkzOPu7KYxy4qrEScvZ08HRsSsSm0QHpbTaNyyqPoTDW&#10;4VvlBgw5wXhfuMeq77LVtLDKNQgicVeLCSyen08nSYcmdWO9tQQSKRot0xTK0viRZJrUj7rxbj3z&#10;GJuyH1lPJU95GDzYKqHuAVIA0eyJUhr6TJYDkeKSc6Yj90JYyl24EJZ7Pi0LDHHcp7lABBEvfyTT&#10;spSJ9fKi/Qwg/GzWrZigthL5vJ+S6MmEhFVL1jMTajLtT+SzCBzKiRwR1AySUi+EHQGq+VHSqTzS&#10;qBAsic71LM0lT4BIrR26+z2WZ5RgeNRNK2Myj7+ntWcq+aKhmSU1HojX4jPquxRA0hS+4t8qS/CQ&#10;+ngge4azAkhBJS4UlKG4pAwF13IwZdQItGvVAk2bNf1FN96//99/D5Cf/gPX5i3AvdnzUXUiDb+/&#10;fgVVF0/jUcYRFOofX+oh3D1GkBzdj9tHYnCP8Lh1KAa3CJAbBMiV2J24TICcUwmTTcp/LEfiqkWI&#10;XToPO+dPReS0CVj67RhM+WooRn40EH2DQ9Hq3ffx9ZDhWLdtPyYt3YH3OlB1vDcY9Rp/jfofjkS9&#10;5mNQt+U41FFCvc0kAmSSgURlTQIIj1qEh8BRS/BQq7yIkuUKQyl8RTUiFSLlERBCxWHhLakPJeKp&#10;PmiuQi+X2aoAo387bmtHVSOIcL0mHVtN68pLeAggNL9QNyrdL4wqxJwynS0dtB9B4U9o+LM1B+9T&#10;Cv6mKgiCLq4EvJZrUsEIMtof0EnwcMs6XzW2tO4vEzhogVIpBIcUhBSLrmnKQs7fACKV44Wp3HId&#10;n6IwQBA+AZ14Hq9hCoj7bDZFwqauxqRIlUiNCC5SJtxXy9SHQlZUH6p1pTlIekahjqzHbgTSNPDR&#10;TY27G3UG7EXARzS2gWxr0wK5rLCVH9WJRp9r/o+AgXvgr1HovTehXs+NaNhlPRp3CMf7rUahYb0O&#10;aP1eEAZ06IFRAwdRgYzCkokTsWHGLOxcEI59EUuRsHoljm5cj/Ttm3Fm705c3BeNy3ExuHpoH+4e&#10;P4TctETcPn6QAHEvPQ9OJOIhtz0kSB6nJqGMv9vr/D1m9+pOgOzz/QuQAnEhLFMgGUXYfOE5tl56&#10;yTfAFwRIORZnlWEBlcXkuAL0mnsC7w3ajPoD1qHx4B3oNicL42KLMCuFEDn6GOEnSrA4vQJL0hS6&#10;0tiQSusWvJIQEUBWESCamnTtaRfGkgLZelEzFT7BtotPrULvritV2E2Lvv6CpjpYVXzrdACJJVCs&#10;WyiViFXjpTP1JijSIEM5WnUrdQleOlSf8tD4EIHDvS3r7VlhmKfYl1NMe0wVQWVAB+/eZqVEHEAU&#10;V1eYSTkGmweE57gBg1Ibbt4M9VJKVIz/NmF2vdRi+FIbcm5SHg4acnbO2b8BiHp7uWPU9VU9sLae&#10;K6aj1rPpM7jusYKi607r1II5eSkBOnR9Bo0H0SBDy/tIHfD72H+1zM5TNV5PgQggiYTCwWtu7g83&#10;gZQbRKjrWmhKZoCSShNEnDIxgAg0goxBgs9HS6LSOHz/eytLokq8GiSo1s3bwusQJjagU6qDkJBp&#10;Pvj0gpfILHxBeEjtPaFyeMb1V5YbUXhu/80fMPPQfYyIuoHpySVYyheZjRcUuuK1+RtI4G9AHRcE&#10;33ReL5PXPak8ikaiE0oCyFkZ4ZSdR4BQgRSXlCL/+mXMmjAOvXp0RZduXdGrZy/8+Z/+yX7//9V/&#10;/wcF8u+4OjcchYsi8DQ1Ey+vXMEPt67iWU42nl3JRuWVkyi5kI6i7GOEyAGCYy9uxEfhZjxbH0Au&#10;7eUb4U6+GW5ajdTIFTi0IhyxS2Zj59zJWD9pDJaNG4UpQ4dgWP9+Vkix3YdNMWbUOKzdHosvJ0UQ&#10;Fp+h3vtfoMH736BB81Go7wNI3TbfERzjqT4mok7QFNQPnYk6oVQRNFMeoYRDGEHQgUqCAAnosMCA&#10;oDCVKQuqCQtVsbVwldp2NFt3ZpNOWa6ERuWhku8B7RcSOOG0RYSTypkshZ9MKqTzahpVCCEgpy94&#10;KKwVIMcuBx9GRx1GxRBKKLC1vAUdt4WrTAU4EMixm/On1REA5PhpdXnM621aJqhq81jNx17bIKPr&#10;KISlbc7qUk0opKXpdrVcj/Cowzf82t15PUKkjo7jteoSEvXo+Ov32Il6tAa9dlurbWrrWs8sV4tL&#10;yXTNuV5XENE6QaHpcAMFDeVL1HtL+5QUtwmiXChLk0z5sw34iO3AvfAbSNXx8S4aQcRWifSAXnzG&#10;nlvQsOsGNOq4CC06TkKjRp3R+v1g9FcI65NPMZsye9nECYicMYMAmY/oZYuRsJYA2bQOqdsicTJq&#10;K87v341zB3bjekocis6noeruJRTnZOFO6kF72VER0IdcfpSWgJKj8ajYtxO3JozFef7jKTrgAFI9&#10;ByIFsir1gcWZt16oojp4aWM3FmeWIDy9FLOSizFy+3WETDyItweuxzsD1qPtyFgM3XwTkxKKMJf7&#10;F1CFCCA2F0hGJZaxXaYcCJXJKuVBCI8VmWVYfbIM65ULOUslcu4pNvKeWy6osOIz69q78/IzK3MS&#10;RXjsznlGq7TksmDiFVhUeOvATeVKFOJ6gtirUgd0fFQncrzeyHSpEW8chRe/10A2JXw1nkJlz+N4&#10;rhyXCzVJjfCtVmER5VAIECvfrpAT9ytkpZ5MsTajn2bw01s+7yFnfaPcxjEoLCVgKDymsSLeeBMb&#10;XEgTRJSHOS6A2HO+IEDKDCICiEJCmplQVWldCXrnyF+HkAQRms1dTrNBhlw3x0/TrIyCTvVxIF4Y&#10;S6aikvs1zS9BI4h4CsSVTPEZ7+PdN87M5aC83IzmaLE8FNVTPL9Thd40UFCm7rtShgK3AKKZDNPV&#10;60p5D6mNghcWtkrLr7RwoRSEvmt1x9Xsk1Kk3+69jlF7bll38tXZerngi4K6devZeD+pO80pr7yH&#10;Ux7PcEYVeH3hK+U/zlF9ZPMeF/Ifo/hxMfKuXsD86ZPx+eBB+GzwZ/jyiy/xP//5n+33/1/9998D&#10;5N9+wvW5C/E4Yi0qjmXi6eXLeHXrOp7fvIiXdy6i6uY5tpe4fh5Fp47hVmI0rhzYgRsHduEalcfV&#10;6G24tGcTzu/ehNNb1+LE+ggcWjoXMfOnYdesidg6ZRxWfzsSs778HKMG9EfPNm3RntJpxtSpWLsx&#10;Cj0GUWW8NwCN3v8KjT4cgQbNRhEiY/G2BhW2pgppMw71gibh7eBpaNB+Kup3nI76YbNQlzCpGzYb&#10;tUOlKmbRVCNrLmq3n0Olwm3qudVOVXxnonYQwaNyKLY8g9tnEiwy9ewSQNS7i/BQcp0gUZl4K//e&#10;XpV9l6Jux2U2wVQAARLYeQ0VwVo65PVmAYSJP9+kAzoTIqrUS5AESDEQJHL0cvp1zYFvRB3uM2fe&#10;NRL1um2kbUIDqowGXK7fdSOXt5jVl9MnDHR8XZ6v4+rxHnWpZNx1CApd14DBVvu7a9lnKlLI9UBe&#10;sw6tHo+tTyg16LEd9QkXAaa+lmkOOFvxNoHTkOe9Tcdev+dmOvjNaNhnKxr24tu2rDePY1uvp54n&#10;0q7boDuv25Ofhfvq9uM9+/HetHp9eXx/XmcAz+nP9X5UG/1pfSN5vUg06rEGjbuswPuhS9Gcf7uu&#10;XSehdZNOCHmvBYaEdsKUjz/G4mFfYf24sdg1ZRJi587EwfB5SF62CCdWLkXWuhU4vzUSV/dsx63Y&#10;PbifGIeSjGP459wb+MPtKyg/nYpHR+JxP2YnCvbtQP7eLSjaswWVW9ajcNxoXOveFY99CsTlQDyA&#10;/IsDSHYFtpyjQ7+oirnPsZwqRAUW56aVYcrhR/h07QV8MHQn3u27Eh8MXIf+C7PwbWwhZiQ+ogop&#10;cXkQjT6nAllGcMhWECIrMst95gCyltfV9KQbCBHNc73pXCUhUklF8hQ7CJDdV+lU6TR2XNIkUpVU&#10;JU+xhxZDdRJ7lRAxNUKFcqWC6qTi9cx2liegMzNHK+dKB+2tW8l3n3N0k1m9oFOqQPTFEnu7VnLX&#10;AUShrBemQLRsuQs5ey4LSHKwmtlP5x24IucsgDw3VSInKOcmtWGzCeq8agDxVIlUyDFCJJXHHKEj&#10;3n2hHFGXK+iYX1guwSBCR+k+x5vPYsbPY7AgDFS+3QODTSBFB6/JnzQzo4DgwcOgwNZyHHLyfFYB&#10;xJvW1gAlJaLjzPnre3MhLgFE6sK65fL6GuOhmSGlPBRy8+YBieV3eUCgMcC4BLu67GrMh8Z6ZKiL&#10;LVXBSaoPm3qWEFHXXY1At3niqQxVOHPdqXKM2n0d3+2/b+OI1vM3soe/BcFLIUrNWGmJ81xejwBR&#10;l12pjnMEx/nCp1QfXBdQ8p7g1P0ynMt9hKLih7h3KRuTx41ET6rwfh8NwODBg/E///wrAPIff/kJ&#10;N8OXomTJGpQeSkbVmbP4813+Q7xzFd/fuICX18/hxzuX8bvbl/Ei5zSK0g8THjv5jzYaBYf34fb+&#10;nbh3aC8eHj+EOwkxyKIKSVsXgYz1y5G1fgXOblqLpMULEL94IdZ+9y2Gd+2Gj4ODsWZBOFYv34gO&#10;HT/Bu+/2RNMmg9Gs6ddo8sEwNCZImlCFNG41Go3ajKKNReOg8WgSMhHvhYxH446T0Sh0Kt7pOBUN&#10;ZQTL2yHTaG75HVqDoMloQOVSP2gCGgRP5Hp1I5CCeE67aTbyvV7QdBv9Xo/wqUfQ1A+ejfpUJg0I&#10;kbepahp2WMT7LEGD0GV4p9MKK7/xLpVIw06rUC90Oep1Wol6nVehPrc1IGDqaTuP0Xp9Ljfkvne6&#10;8ni2b9Madl2Jd7vwGtz2Ltff7cx1WiMe/26n1WjUZQ0a8JoNw1byfqvQyGwF3uN6I5X+CFuNd9jK&#10;9Bwydy7XzbRN91hBR70Sje3c5figy2o07boGH/LezbuvRYse69Cs+2o077YKLbuvRJvuK9Cu50q0&#10;7bkCQbQOvVahA9c79lyOUFn3CIR2W4rQrovRsfMidOq8GF26LkFX7uvWZ6VZ976r0KPfSvTstwq9&#10;BqxGLy736rscffstR/8+S9Gv5wJ83GsuBvWcjcHdpuOr7hMxqd94fBfSHxPbhGFZ997Y8skgRA/9&#10;CgnfjEDKmDE48e04ZEz4DtmEyZmpk3GOLx+XZs7C7SVLULB6LfJXr8GDyI2ojI7Gj4cS8DQ6ChVb&#10;NuMuoXNnHo+bORl3pk/EoxlTUDJyGO717I7SfQ4gVsrkb28UyBofQDYTIJvPP7M8xTr+411Kp78g&#10;vQyzUsswct99tBm3nyBciGY9F6Lzt/swcucdTD1YhHkpJdalN/xEqdXCWnnqqcFjtZZ5/krNTJhR&#10;hjWEx1o6CdkGzQuikelnyrHpbDnVj8JZTwwiUiLqmaXYt0Yf78qpcGXBfaXCY7i851KZzU6o8u/7&#10;qUT0pqy3VC8M5KkPe8vmdi3LWSZbslcAeYJd54oRc9l1kZWTd/kQDU5z5iCicJMvJCNVQ2DE5pRj&#10;H+8fd9WFsQ7wzV9hM+sCfLvCwl8GDa6r1RwitmwQUfhGoHrJc77HHgHkEtUA395VmkOKyGZlJDDk&#10;zNXjyNSUQCIHr5yEnL5yIxZKq7BOBRqEGHX+kZWHV0jqZyEsfn5vTIdyG7+EiLY7gLh7urk6qgiE&#10;p1QVmsfjKfZREcVy/YBvm2YQdBNDubCVN8hQc6Sr04Kq7FrIispDYzQ0MlwzBmY/0qC/KgNLmsJb&#10;hIGmCD548wVWnHiEMbuvYWp8vnUF15ghqU+pPI1/Oc6/mxLn6YS94KHaV2cIpPO87rkHzrILnhIg&#10;FTh1twRn7xTiUdEj5F89j+9GfIWQEL7Id+yA0LAw/OmPvyIH8h//9m+4tWQ1SiPW41lCMioIkd9l&#10;ZuAl7cmJoyhPPYofLmTjT5Q+P54/hcq0FDw8dID7juB55nE8Sz9q7Q/nTuFZVgYeHE5ASXISHh6M&#10;R/6+GNzetRM5Gzej8GACUleswrYJk7F6xGhEL1qKzfOX4pven6NPmz7o124Q+gV/iT7BX6FX0DD0&#10;DhmB3h1Ho1foGPRg2y1sDLp1HodOncbQcY1Fpy7fIqzreHTsNoEObQI6d5uETmzDukzgPradxiOU&#10;1qHDGHRoPwYdO45Dx1Bah7FcH4fQjhO4bQK/xPEIpgWFTkRw50lox+W2HSYgOHQKQjpNR3CXGQii&#10;tes6C0HdZqN9j/m0cDrWRWgv67EIwd3DEUJn0p6mtkOvRQjpGc71BejYayEdcDjbcIT2WYQwGbd1&#10;6k0HTAvrvRChXA/jchcZz+3Wh06592J06822F1s6qZ695qMXrXdvtfPQi23vPgvQm864H9sB/Rbi&#10;o/6LzLQ8oG84Pu6/AJ8OCMcg2me0IbQvacMGLMSIgYsx+tOlGP0J208WYOyn4ZgwKByTPluIKWxn&#10;sp0zeBFms5372SLM53L454uwcHA4Fn0232wJlyM+D8eyzxfQFmL5F4ux6qtlWPPVEqz9YiHWfbkQ&#10;64cuwoYvZYsRyfVNX8zF5iGzsW3ITOwcMg3RX01H3NCpSBw8Coc/GYKjnw9B5ldDcHLYUGR//TXO&#10;DZcNw8WRX+PyyOG4MnIErtJyRgzH1dGjcJMvJTfHf4cbE7/DzSkTcH/WNNybPgm5UyfgzvgxuDVm&#10;OO6M/hp3RgxD3vDhePz1V8jtPwBlcW4g4b//7a+UIb5xIH/4F6w9XogNJ+nMszVpT5XlQzZfeIE1&#10;p59gUWop5lNZfHe4CB1mJ6FRz7loqt/GkPUYvOYCxscVYUZSMRYcL8PiNA0sfOpyH1lPsIpOYM1J&#10;gURWTgVSjjWEx2pfPmQdFUgkFYimKt1MBaKuvds0PuRSlZV+V2hrh8Jbl59g5xWpEeVJBBg6S6qS&#10;vVyOvvoUqmirSag0qtuUiJygnBydqJys18tIPZHkXDV+QWGv7eceY8c5vrUTSHpLV2l3hbGsd5Zy&#10;GmxfDzDkPsHA9XDiW/flMps+VoUdNVWshVYU+uLx6lEkpWHVeXmO1cjitZSYN4DwuNR8AiT3B+w5&#10;X4ad50oJAYJDJkdMRy5YWCiO90vSgEruO8RnTiA4dH+VWT/A72A/v4NYtvv4new4U2SKzCvnLoDY&#10;OBm2BlFBVglyQkOmCags8U6YCCyCrM3sSGd9iKogjrBQ8URV4o3m+Xt4TAzP26/vkt9jvL5jgibJ&#10;FMdLfi6ZnDyNAMnIq6Kjd8DQLIE2UyCXswqfWUgrTb2vCIMjBM6+699j3uFCjIm6QVX7gEq23MKa&#10;KoeiTgL626QSwAp5ZeUr50FQ8Fqa+8MzmwtEuZD7T5B5mwC5WYiihw/x6FYO5k2diB7dOqFzlzB0&#10;79kDf/zTr5gT/a8//TtWf/k1pod1xZz+n2Ja7wGYzn9gU/sOwOS+/TBlwAA6k08xd8hgzBr0CaZ/&#10;MhAzPh2IaQM/pnP5FPO++ByzPhuEWYM/w+whQ9gOxuzBn/O8jzCxT19816sP2/6Y9elgjOPyiG49&#10;MaxLd3zRqQsGdwojOILR5cPW6NI0CJ0/DKaF0ELR6cMwhNI6yJp1RvumnRHctBOCmoaZhTTrgpAW&#10;3RDUsjvaNe2C9s26IoRtcFPXhnzYFR24HPxBZwQ14XnvO2vbhOe/z+M+7Ia2bFu/3xmt1HJd1orr&#10;LbWN57ZqxvXmPdCimWfd0KJpd7Rs3gutW/RF65b92PZBm+Z90ZbrbZr1trZdq/5sudy8N4Jb9bG2&#10;DS2Iy0Etac37IITnBvPYYJ7vrK9t61DNOvI6HVpxuVVfhLbqQeuGTq17IIzLr43fQWe2Xbi9E9tO&#10;rbrzmO7o3LIHunG9W5vu6NGmJ3q27YlebXsQ1pSu3N+/NZUglwdyeWCbrvi0dVcMlrXqgs9pX7bp&#10;hqFcN9My7avWXTCsdWd807qTzzpjOLd908qtj2zbzVkbbQ/D8Dba1gkjtI/HjOL2Udw2RtaqI8a2&#10;bI/xbTpiQusOmNgyiNYak1q1wJRWzX3WAlNp02jTW7fETLazWrXEbJ/N5LYZbdi2aYUZbVtzmaa2&#10;XRu2NO6b0Zrn0GbT5rRqjXmtWmH8e41xYsMm+/0bOrxeWATIymMFWJvFN75TZQaRrWfpjC5WWY4i&#10;IpPqggpiypHH6Lv8JD74ZAmV8Di06rcAH81Lwbex+Zh66AHmHClC+NESLCVwVmVQYVCFrFG5d6oY&#10;wWLN6Qqsyiq1sikKYWl9nc1OKNWjgWIEBiGy6Vw571vugKKwFp3ILqqRHTl0+BcrsdNGsFOVUJ1E&#10;cVs0VYkGmEXToe+nIrEZ/mgK6ajVG7bmuNC65rfQ4DkldwWQbWdKsCX7sYWRdK7Gd1jIis5KiVrP&#10;tK7aV0cFH1oSr6VwkAASc5EAulxKaDgFIsgob6KBhyp46MyBw8JbNHUdlvNMufcDdp8vx7azpXye&#10;F3TyfJuneYMmFYITUJQg1/NbYp3A3M/PG6sOBoTG3osVVB7l2EUQRWYUYC/VjMAk4Ag0r7voSqkY&#10;fKRcnDrRqHWpJ4FEHQPURVZKQonzg8oT8RxVDZBt5PU3ny+xnJQq7FrIis+kkJUUnYCYVqD8hrOT&#10;D15RbbyyqrgnCyrp9J/4VMNL25ehsiYExzGqrsME+u6cl5gcm0sFcgvhKUVUpU8sXKmJpo7zu03j&#10;95pB2CiPkk2lcYbXPKuxHg/V64owKdS6642Vri7V10tx+loBigvzkXshC7MnjEWfHl34Ah2Cbt27&#10;4U9/+pP9/v+r//5bgPz7X/+K9vyH95vf/Ob/F/utz6pv+x+/+S3tf/hat99r3xz3W9+xb67xWzve&#10;nfMPZr/1tc6qX+vn53n229ftb3h/dw/PvHt6pv2/fB7vuDfr+hzuum7da3++XP3e3v1dq8+jbd7z&#10;art7fu/7Uftm2V3HnfPmWX5+Le96+n5++T247b/BWz6r/v15273lGn/Hav6dbdXP8a4r0z5vu+7r&#10;ba9+7erHe+ZtV6v7yfx8bfX9surX95ar79Nn1vezdP589/v/m0JYToGU/eP/wvKUXKzNKMaGzIeE&#10;SAk2n3H5ECW6V9H5a66QmQTIN1tvoMO47WhC5duq6zT0Gr0Lw7dcw8T4Qkw//BCzDj/CvCO0xHws&#10;Ty3B+qxKrM94wmtXuGUqkchTlYRLOdaffMz7EBanS7HlTBm2X+D96NA3nH6MDdklvtCWEsxPsFuh&#10;LTr57edLLem8S6YpcenQVA5doaQDVCiaq9uMMFGISUllzeMdT2cZS2e5M7vQ3rwVbpJj3U0FsuXU&#10;I9pDOuHHiM8pQfJNdbNVTymqDr6N2yBArdOhHuMbeQphkMzlJHXnpePdT4DEnHuEJIXHDBa8Pttk&#10;AiSFx6Rwu7XaJ3jdLKdDrLTeXkeoLHacLsbW00XWGcDVoBIsBBIHDc2f7lSDJntyn2svP3v0hVJ7&#10;Zn2GXWeLaLzOyULs0JiSy+VUVFQxcvAGEI0PKUECP3uC4EpLJEisyq+AojInMu3j88Zf13iRcuyh&#10;OlnO72bVmWJEXuL3zePjcl8hXipM51KVKKyn8FwqLT3vmakOOXnNCKj6VFn5hIdyElQGcu6nCgkX&#10;7s9UWROeIzgrTLflTCkmRV/D3EN52MbfnaatlQrT3yCNEM/ksSd5/dO8xhmqj3MEhuw8VY3lPwqe&#10;IDuvApl3y3H02mMk5zzEySu5eFyYh9vZJzB66CC0b9sKLZo3Rdu27fDHP/53CgT4vwFgJh7VWDqD&#10;DQAAAABJRU5ErkJggg=="/>
  <p:tag name="ISPRING_PRESENTER_PHOTO_1" val="png|iVBORw0KGgoAAAANSUhEUgAAAMoAAADKCAYAAADkZd+oAAAAAXNSR0ICQMB9xQAAAAlwSFlzAAAV&#10;YAAAFJwBEaxkLQAAABl0RVh0U29mdHdhcmUATWljcm9zb2Z0IE9mZmljZX/tNXEAAKLnSURBVHja&#10;7X11fFTX1jZw+373tsXj7sHd3d2Le9wFdynSIsWluDu0xd2tFHfi7kaU+Nnr22udmclYQoAJ0Hv7&#10;x/kRkpkz55xZz17Ps2yXW7BgQbl/jn+Of46Sj38ewmc4CgqzWGJiNAQGvIEH9x/BmZMXYfvm/fDT&#10;/DUwxXsBuIyfDqN+8IHBvT1gQHdX6NfVGQb1codh/bxg/IhJ4OMyB2ZPXQprV2yDQ/v/gBvX78CL&#10;588hIiIYMjKTAaCQH1D+n2f9D1C++iMnJ1MICw1ld2/fZ4f3nWZLF2xnXk7L2NDes1iPVlOgZW1P&#10;qGfiDFbVx4N5FTuwqMp/ruoO1tW8waa6L9ho+YKt9NAu+hn/Zl3dB6yqeYJlVVf+Pkf+/vFQQ88B&#10;Glu5QYdGvtC/83SwG7aQzZq8jm1ad4idP3OdvXj+iiUnJzCAAvYPiP4Byhc5uPEJ0VER7Nb1P9nm&#10;9YeYr+tyNrDrDGhR0wNsde3BpKIdGH/rzA9XMPnODcwroZGLgKihPQFq6BQdNXX47+SOmnKH8u+L&#10;3jeRg2gCB5kPWFT2AtPv3emzjL91AePvHAiI9U2doUuzCTB+6I+waPZm9vvR8+zli1csMzP1H+D8&#10;A5SyO2Jjo4Rrl++w5Yu3s3GD50Obel5grW0Pxt87kIGisSIY0IClAJAZNweHDf+9VVXRsM0qehCA&#10;0LiN/uNCBxm5mkP6dzzwPfg5BLwq3tzToPeRfp70M8XPw7/h68TPcQKzyvbcozlBnw5TYaL7L2z/&#10;7hPsFQdOXl7WP8D5BygffwgsT3jz+g3bs/135jJ2MWvbwBssqo0nozP5zpUMFY2UDFRXBASCBH9v&#10;+r2HCAJ6La7w9lCDe5omNu6cKk3gxjoNhvWeA+OH/Aiu4xbDBNflMGPCGpgzZT3Mm74B5s/YCHOn&#10;rgdOpWCK10rwclgCjiMXwqiB82BQt5nQreUUaFXHS0Ll7MC0kj1dFwJL6sEQKAQg3aLrw98hSOl1&#10;39tDXRNHGNh1Giyas4ldvXRbQtX+Ac0/QHnPwSBfePXyNdu09iAbPXAuNDB3JoNCw0JPgCs1Gp3U&#10;8NBDiLQHKY892Gg7cPrlCf06TecA+BkNEHZt+R3On7kBjx48g6CgYIiLi+ECPBUKCnPh6NGjFcqV&#10;g/KlPRgrZDm5WZDyNpEL+XB49fIN3Lr+F/x26DysXb4XpnqtIjB14pQLQWRW2Y7AiqBF8KAOkgc2&#10;Agev3+g/TmDJAdeluS9M913NNc41lvIPaP4BivIRFRkh7N3xBxs3ZD40NHchOoUrM2oAecOy4v/H&#10;3xtx/WFaaTw0tXWHQd1nwAzf1bB72x9w++Z9CAsNg6x36RwEUAG4caOxFXd8uDYq+XwIpkIhjyUl&#10;xcOLZ6/g9PErsOLnXeA0aiF0bj6BAgBG34rAR+DYygEff8bfGf3HGSyr2UPXFhNg3rQNFJzI/Yee&#10;/e8CJb8gW7h140/GqQ1rVccDTCvaq4KDGw96EpGq2EEjC1cY2ms2/DRvC5w7fR2Cg4IgN++dCIpP&#10;BIHmAg3qAZTEPcTD+09g55bfwJNTuU5NOfC1RI+DXgW9i/S+i0DjROAa0nMGbPv1MIuMjPifBcz/&#10;3A0nJSUIB3YfZ8P6zORi3E5cQbmuqKEEDiOkW1UduKbwAR/nZXBk/xkI8A+AwsI8ACVg/D0idYrA&#10;QT1y59Z9+GXxDg7+WVyvOHP66Aim30lAI9E2SNeIXnIK2rK2O8yespY9fviUA6bwfwo0/zMAiYwM&#10;F9Ys38OQh5tWsuPew53Et0g9RL1BlKSyPbRv6APTfNbC2VPXSVMc/RsC40OAw70re/70JWxacwhG&#10;9J0HdYyc+ELhQMJfRs90xEAFepk6Ro7gMnYRXLl4g+F7/xcA818PkNDQYGHJgi2sdV0PMcfAKYW8&#10;90BjMPrWERpZuoH7+J/h+LGLKuD4b39GiqDJYU8ePefaZif0bj+VvCouIKjPRC8jBgHwdzba9jBm&#10;0Bw4c+oSy89/918NmP/aLz86OoIDZDNrXsuFVkdcDaUcHBN/FEatYg+92k2Gdcv3cloV+D8FjtKA&#10;Jj09lV04c4NrmqUU5MAFhaJ/Ui2jJT5HDFGPHDADLpy7yhjL+68EzH/dF/32bZKwYdVe7kHcwfA/&#10;9iJApCthNR/KmNfUdwK7oQvh5B+XID3jLdZJVfgnFFo8aFDT+L3xZ8sWbqeSGZPvRVpWQ078SwHj&#10;MGI+3L39138dWP6rolhHDpxkPdv6kvC0qKwIEBTt9UydYYLrL3D31gMQWP4/APkI0MTHxbLtvx4l&#10;T4yRQgXAcM2HOZvahg4wxWs5Cwzw/68BzH/Fl3j/3gPBbug8zqfHK3xxSLEQIHVNXCgZ9+Tx83/o&#10;lYYAk5qawvbuPM51zBQOGFH71VR47k7QoqYLoHfPyPj715f9rb+05OR4YdHcjayusSOVlUgjNFh9&#10;i/+voe8Ivi7LAcWpFCD/GLtmAZOW9pbt2vobJSgxWCJPdfFnrGwY0HUyXL10428Nlr/tF3Xu9GWh&#10;R2sMV9qLSUJJCBM9ikU1B6qavX3rr/95gAj5uYL0/nP8nguF6W81arBSwCQnJ7J1K/ZCi1oepANt&#10;qheV+mAexlZ3PMyespolxMf+LQHzt/viExPjhNmT1jAsZ0dQSBNjGL7EFa1n28nw+5ELkF+QQxrk&#10;a7+fwqwMIe34AZZ6ZDdL+30/Sz91lGVcOMH472UGVZAYK2TdusLe3bvFsh/cYdkP/2R5YUHvNbjM&#10;i6eEiMG9IMZ9HEs/toelbFwK4b07QMK8ySw36E2ZACYkOITNnLAWaho4coC4KdLgbx2heytfOH/m&#10;6t8OLH8rkFy9fFPo2R5j+I5FK5Y2unxXEuorftoOKclJfyuRnh8dxoKb1wJ/o2rgb6INAXhYG8C7&#10;P2/IuhaT1/zEAky1IdDaCAJtTSDAUh/ipnkClCtX7D2mHd0lBNW3guD6NhDWvTX461WG1P1bIdbH&#10;CV5/U47+Len9nwIYjJLdvP4nG9p7JlEvKzk6ZoZ5LL7ILZi5jqWnJ/9tAPO3AEhObpawcsl2VsvA&#10;Ts6LSEraKznA2CHz4fGjZ18MIIXv0oWcN89Y5tWzLOPSKZYb8LLUBpAXGcJCWtWHQAsDCKpjwYFg&#10;ysGiA293rCegMKFQiB4/BPyNtQkkgdbGHFRaEDfdu0RDz4sIZm93rYec14+hICUewnq2g/ABXSAv&#10;1A+iHUdCaMcmkBviV2aGiud99y4DK7GhibUrmHzrKqu+Fr2LAwzsNhke3X/8twDLVw+S0JBgwW7E&#10;XCpjt65WxHtRrDe1dYXtm45AXl72F6FZyPkTf5rNwvt1gaC6FuBvpkNHUANrSFq1mLHC97fh5nKD&#10;DmlZHwLM9Dktaguh7ZtAAAdFrK8zASE/LoqFtG0MARxI4QM6QBD3EAik+DmTSgRK+onDLKxTc4iy&#10;H8av5SdIO7Yb0n7bCwVJ8cCEAsh+9gD4ucu0115Kx7Cz0n74j9Q3Y1XVW1Y2ZPqdGzS0cII9O459&#10;9bVjXzVILl+8JnRo4s5B4izjuijcTSo6wJgf5sLL56++mBdJO7BDCG5aG/x1KsGbat9CgKkOBJjr&#10;cSPWBT/dKuCnUxEyz594ryHmhQWykOZ16X3RdkMg2n4o9xjaEN63Ewg5WSzr7nUIsDKEoFoWkLBw&#10;sgwoCT9O46dWDxQEcHDLeuBvqMUpV1V+PZUhvGd7EN5lyJ7X5wyR4+fk5WezLRsOUQU2ahdpKJm6&#10;PqvawYyJKyA9LeWrBctXGnosFLb+eoDVNrIT4/MSqoU/1zJwgNXL9kB2TtYXE+uZV84KSIP8jbn3&#10;qGXODXgGcLENGRdPkVgO69Ya4qZ6QvbzR+8HSmgAC2lWm3sRHYjxsAeuRwgIwY1qABfskLzhF27w&#10;1SGsa2vgugOCapsTKBP5Z6oDCgeDEDlqIHklvLaQ5rXJGyGo84L9v9i0FikwHz14ygb1mC7qTC1f&#10;WaLS6DsHGN5vOgQGBHyVYPnqQJKdnSHMnrIKzKrYycK+6E2wCK9zcx+4dvn2Z/EinDcJmdfOsexn&#10;9xW+OAy3Ro0bTCAJMNODxKXz0WBlq3RhZipjeRzER49WQP0hZJfc9JQb+IYFN6lJ4IjxtIfM6+ch&#10;0MaYC3ZDSD95GGKcR4O/flWIm+QGWTf432qYiEBZMlctUBKXzmXokVDTxM+ewEW7PX+9LgeYBWQ/&#10;uqcWKIXpqULq3s0MvVtZP1fKvaS/ZfOmr6MGMTHvIob2kU63b+QBN67d+erA8lWBJC4uWnAYMYfC&#10;vLZyws+0oiM4j14MkRERn8WLcIMRYpxGgb+FHqCQZvlFhX75pCnq0SodWMsU3t2/LYru/DwhPzqC&#10;Zd2+Askr+bUO7c2Cm9YE/H+JQOHCP7hxDQJKrJcD5EeHQkirBqRZYrzHQ1jnFuQd0o/tg6ybFyHA&#10;xogMP3HZfBWgZFw4IQTWMKW/h7ZrAgXx0RA/05f+H8jpW+al02qvJf34QeZvXJ0+N+mXhSwvPIiV&#10;tXbByNjhfadYExs3/v16KLCGemYOcGT/ia8KLF8NSAL8/IWBXSdRsqqGjL96g7WWPSxbtB1yP6Ng&#10;z4sKITqEXgNX8Kxbl2UGlvP8IQtqYAWBfMUPqmsJ2U//or/lvHrCQjs25QavBX5a31Nkyt+wGiSv&#10;X1YyUF49ZSj+UaPEcKCwglyIHDmAvBX+Hg2faFhoAGReOSd6G274SSsXKZw3LyJYCO3YHPxN9SCw&#10;phlwMU/PK37WBIavR/2Uun+byrUIOe+EyGG9+Tn16H7xmkNa1IW3ezZ/Fu/y8P5T1rv9JAUdit+7&#10;jc542LB691cj8r8KkDx++ETo3MxTFHlyK0t9Myc4euB0mVItJuQLGRdPsvQ/Dsq+EMo0r1vKKKeB&#10;Buw6RhZhyn3znKHhBloaias01yXUxxEXyUV5HQIPRrEwjIvGHm03lBt/8aXnOS8fM8x34OfETnAi&#10;ypa4eA4TvYARnSNyeF/6fca5PxgKewLK6p9kRo90MNptHHmeAEsDCO/VHnKDX9Pfk36eKwKFH8mr&#10;F6sAJePCcTon3g96QAxR++tWgYR5U8okz6IOLLEx0cxp1ALqsMTyIwra4LglTr8Xzt0AQuGXL93/&#10;4iC5deOO0KqOi0J+BAHTvpE33L75V5l5EeFdppB56RSLth/GjRoNRR8Sly9gUqPOj+WG37ohX4n1&#10;+QrNKdYDkTcXvE1kKKyReqHxScO0lDf48xrLC/aDjHO/Q4A1N3ILQ8AcSX5UWLFehXskFljLDAIM&#10;tSF2ogudiwBhoS8ChRt/0hoRFBmnjzIEAmqU5PXLZedM2bRKBizUJ6hvEKzRDsNZxIBuBAL8u3Lu&#10;BQFGwt9EjzxXjPsooGvhzyL95BHZ+bOunRMSf5ql8Wy+PFhyct6xOdPWcXA40GRMab8LFlxO81kG&#10;OblfdsDFFwXJ1Us3hSbWDmBe2VNO0LlAv85TwO+1f5lSrSQOigDMexhWJ8PClRsFcOwEFyh8S6N6&#10;KnAdwFA7kH7wdZIBIn6WLwnmQCtjTo9sIPPyaSYfcs15/ZQFN7CVeYSM078VD5Qn91hQXXMOCC2I&#10;m+ZBn5EbzAV+Ixtu9PzaLHTh3V+36P3px/YyPwMMPX8PyeuW0O+4bhGC6vD3mxtQQjJiYHeiTv78&#10;dW8qfcP/rSYmMdG7OYxQAAoGK4jKodca0hsSF88gCoYeM+fNczp/XtAbAXM7GO4OaVaHv0YEDBMK&#10;NV4Cg+OY1q/aC9baDpKOSmnlhT34uPwE77IzvhhYvhhILp2/JjS2cgSLKl5ykS1nGD1oNkRHRZW5&#10;HsFVG6kTUiTk9FJNgsCJHNEPMAJUkBgDJNy5EZIeefaAvqgcP6RftmRU9LeGNSBh7iT2ducGlrBw&#10;Jgvr2Z4y7WikWHqSsm1tsUApzEhl7+7dIB2U6/+SXsdXepZ15zoBjIMQuPcTjTbEn6Xu2wKpuzYC&#10;ByMIWeksavwg8NOrDH7aFSHGYxwImalczwRSxCxh/hQKVRNguWdEEEmjcKwgX4h2HAFS/ZJ2aCcl&#10;OTH3Et6nI30mRvDwWaDeIirJFxR/g6qAUbr3BSk+JYR8YM9xVsvQQVL6Ikkwf+8IXo6LIYvf85cA&#10;yxcByZXLN4VGBBK5B/GdEziNXggpKckaBYmQmyO8++smy4+NUnjAXDSzqLE/kDZAQ4qb6gJR44Zw&#10;Q6hOR1jXVpDz7C9IWrVI9Dbcq8RN85J5lTS+uiNNQTCgcfnpVAI/3Urwpsq/wa/atxBUzxJi3MYC&#10;p3fc4NKLNSp1Y46KmwGm/DuhIJ/lhvpzqnecwsW5nPYpJBT5taaf/U2kaxy4YZ1aQEFCjOiJ7lxl&#10;uEDgvWHuJy8iEML7dqZ7Qa+Kmih+hg/DhQMXlMgh3fg9WVE0LrRNI8iPDIWyLH85dfwSq2/qpLCQ&#10;mnzvBN5OiyE7J/Ozg+Wzg+T2zbtCY2vsW1B8AJ6OSyAzM0PjniTr5iXmb6ED0a5jFWgHcf4LJxjq&#10;E1xtw3q0hbygl1wnuBIFQ7Agz09a9SNRGUraNbSB3DfPZDSLr6oM66ZCWtQDFORITVB4J69dCjmv&#10;npCxlWUGXBE45dR+TtbdqxT69derQl4xN4jAVB4riolWmulC6r6tkBceRJSL6sy4x3q7exOjBYID&#10;J26SM8R628l0WcqvK8vc4+M1Xjp/gzWydFEECxf8E91/hvz8nM8Kls8KkiePnggta+N4Uk8Fl+rj&#10;sgSyRHrx0Q+/MCtdSOD8mdMJlrJlDUMxjg8y88ppFlTHEiKG9YH8pBiFh1vIBSQaNhoECuTUPVvI&#10;uBN+nkNiGo0EjSu4cU2xGBFLR2ZNAGkNl3TVzosIYbmvnyFdA0ESxv5acgCFKQmMi33SJyFtG0L2&#10;yyfw7sFt7g3N6b6xHqwwLYVyLAFWWJhpySnbBECN5a9fDaLthkHWncsQ3LQOvT60XWPIj434LBl+&#10;/Iyrl26xxlbOSgurA8yZuhoKhc+3pcVn+8ICAwKETk09JSUpUuGOnuRnzjs/DSR54YFCtOto8DfV&#10;Alw9o0b1h4zzv2GyjYW2bUwaBMOeyNdTNq1mqAFkk0ZOHGIk5tGrdG8DYmPT0Qpvd6xnmEPxN9Ih&#10;0Y4RLKyZCmlVTyWK9bVMiSzR6xCggxnXNZC4dC73MJXofqTeIWnlIoaLBWbwkTYipUStVRAXCfHz&#10;p4mVCHyhSF616LOWDuG1X7l0k+EUGEtJQSWNmarkAMt/2gr/VUCJj4sRBnSdCGYV3WUhYJPvnEmT&#10;aIJu5UUEMay1yn70F+T6vYT0EwcgrGNz8Kv+vZj8I1HNvYaxrliiPtUDhBxxDhUK4oiB3Yh744qJ&#10;NERqXBmnjzGskUKDwix8rJc9X12vca+R87fc4Uo2uysxjr3d9Sv3MsNkFcQxLqOJagXamFDdWWir&#10;BpD7invJiBAIwsAFfz5IQfH/n/ve8fNwcHgdYycqopSGji2r2cGuLYc/i1cp85t89y5DsB8+m7tL&#10;Z7k8iSuMGjgb3r7VjHCXX82zn/xFxu2vX4VTjUaQ+PNsiJ8zkegT5RqQQnGBmrj8Rxkg0o7sIapF&#10;pe59O3GvkirzOBgIwJopCtFqQHNkv8sT4mJSmf+rGPbgbhC7ev4F+/3AX2z/9lts9+YbbMuay2zb&#10;uitsz5Yb7MCO2+zEkYfsxuVX7PH9EBbkF8cSE9JZft6nhWal9yDJGVUoSE0SkIJhTRkuKBjy5tpO&#10;zOzPn8Iwl4NNZYlL5gB62y8F8t+PnGW19B3ABvMser70bw19Ozh76lKZg6WMb65QmDVlFekQWYcb&#10;9yp9O02G6OgYjbvwwtRkgSI3BlqA5RwkqPkXi7Qj+/5tFtq+KXkNTMBhZe27R3fpASMwwnt1IKCg&#10;QbzduwUUIk3lyn0UON6mZAnPH0ew3w/+xZbNO8E8x25jg7v+Ap0azYfGFtPAGuknXyH1KnqBzvde&#10;oP0tP/4fP/6Nhzcdet/6gFGVCWCpPwUaWM+GDs0WwdBeq8HXaTdbu+QsO3fiCQt4HcOyMnM/2Fhk&#10;mf3cHJZ2dA9QX01tM0j7fT99N7lhAUJwk1r0XPDf3BC/UnsTrJfLvHBC47mWHVuOMMvqDrIMPtKx&#10;pjbO8PTJ8zIFS5kCZduvBxltoiMpcMQpg+0aeoPfm4Ay4bmZl88waU9I4k+zFFY/aZQqqL61mMGm&#10;6tqJsnBv6p7NzI/zdtQl8uUhH3LkZOcJL55EsF2brjMfh52sV+ufoL7JZDCv7AEG37pxw/ck4zeo&#10;yJ9FNV9ooOMJHfRdoK+hHYwyGg3O1sPBt8EPMKnBQJjSYABMrD8QPOsNgfGmI2Cw/mjorGMHTao6&#10;gWVFN9D91hO08FyVfKG+xUwY2PkXmOlzkB3bf48FB8R/kNFIPQz3LIwLfdl3kzBvCkOqSv0v86eS&#10;Ry3N+fKjw4SIIb34szSGtN/2aRwsyxZtY2aVHGW1Yah7cZ5bbGxMmYGl7HIll24ItQ3tZb3tWDKP&#10;cfG7tx+UmRh8u2eLrK4pfravSq0SPsSEn2YTF8dVErPRUq1SkBzPEpfNg3cP71IHYGkfeG5OgfDg&#10;zyC2YuEpNrTbCgKGWUXcQ8UVDCt6glFlrs2qTYb6Oj7Qx8wBvBoMgZU1usEhi5Zw2bo+PLSxhde2&#10;XEBbm0JUFwNI9OK00KM6JHlUo38TXLQhrJERBNiYwnMbS7hrXQtOWzWGbRbtYF6dPjDGdiS00nEG&#10;UwQO90aGFb2hsfUMGP/DBraVUzi/V9GlNh55WolRxBinkZRgxECINFP/XpDERQoRQ3vzhUhLLP+p&#10;Yw5pxzQLlkIhn01wXapA502+dwHnsfMhN7dshoaXCUjCQkOFdo3cZPFvFF5YlnDs4BmNgCT7xUMh&#10;avxglnpwh8JDST9+mGFeAKNYoVyf5EeFqjw0rPJFDo5cPIJTDSEzDZRzEaV50KFBCcK2tZfZ8J6r&#10;oLa+OCHR7Ht+z5w3m2pPAkudydDS0AMca4+ADe06wbWBdSBovBEkcSDEd9aBKGsDiLAxgDAbQwix&#10;MYJgKxMIa28I0R7aEO2Ohw79HOWkA8H1+d+5tgrlrwvnr4+yNYBofiQO04JYN114NtICfu/ZFOY3&#10;7Q39LezAthqnbt95gf53HtDIfCo4j9hMngb1zYeARuCUNO3Adkje+EupvreChGghctQACqtjdTVl&#10;8xEstc0h++FdjRmwOBf5LRvWd4YsQERjkSraw4qft8HfAii5ue+E8cPm8Btwld2AWSUn4O5SY54k&#10;4+zvzN+wKoR1a0NlHLIS+IDXLKihjViyYaoDcZPdVbwK5jxQ7AdwShHtMBxYQf4HPdj7d4IEpDit&#10;a87iX4wbFXDaaHmDlc5EMNWZAvX0fWGk8RjYYN4JbtepDTF2uvDWuyoHSFWI8+Sf6akN4QOw4NGE&#10;Ikyyg/8/uLURRHGARLlJDv5zJH9/UF1jbnRyr+U/B9U2hshxuhDDz5fAwZfCz5/iVQ0CB5nAccsm&#10;MMusH3Q25J6GUzxt7m3Mq3hCt2YLYcWiUyzQr3SztT4k5F2QECOCBOvTzAwoi0/6RtpdGfgaNE3B&#10;ggKDWbuGXrIcCy7INXQd4EIZjEPSOFBWLd3GsNGqpk5RJTCGgblL1NiDEnKzWCR375E/9FDgzVio&#10;F+vjSG6fVjP+JWF+AMtVpJ+dtGwBw9+jaE87urfU4L11xU9wH7OV1TOaRN7DsqonbWtNAKk+BZrp&#10;ecEE0x/gpFUTCLA15Su+PoTbYumHLkR5yhm/hw5EjNITJ6ooA6U5B4qrElDGYXeiiSpQGnOgOOso&#10;ACuaf05kZ04prQwgkn/2I07rNll2gsFG47lHnwh63/lwSugGLWxnwLzJR9ibF1EaMaiC5Dju4YdQ&#10;6J36aOpaQdKqBWIDmhEWmjqXWt98KFhwk9bahk6ytmLLql7QtqE7RISHaxQsGr3wm9duCzhSSHbR&#10;HOmdmnpDVESkxrwJK8gTUjav5kLRjL6QlM2rFPpIcv1fMCo5kdRwobjHGq6UzStZrJcDgcRPrwr1&#10;pwulAO+DP4MF97HbWC09cUyrTXVx9bJBT8kB0lTfG2Y07g/Xa9XlVIoDg1OiYBtjmfGHcDql4iUc&#10;ufHXV/ISCJQmHCgukte5IvXirx3D76OmKqhC2qjxPk66ENxAPG8Qfx3SOgTsG2tz2F+3NQy3HQdW&#10;WpO4bvIlsDexnAYLph5lnEZ+tFFxbSe2RpMn0aN8U8bpY/B23xbx/9ZGkHnxpOw5v/vrpoDVEpqk&#10;YRtW72VmleUWZ85mnMbMg4KCXI19jsZAkpgYL3Rv4y3TJQiWWgaOcPPaXY2K9/xITp2a15HxYNQk&#10;CYtmMiaXbedfDPWhU6IRQ778X6qwrfotfaGxPg5Q+DapxOsKD0kU5vgeknkQpFeUFcYoCze22toT&#10;wKfOYLj5Q01I5tQntis3fkslg0aDrWcCkQ66ikbNj+CWRor0C1/b0Jg0Cb1WolEiR+kpnlMClLCe&#10;BuSdFDzVMH3V1/IDNVDSsOoQ4WwAuzq1hV6mTmDOQW5WxZvurXXt2bBxxQWWlvphmwHlx0YJOA6J&#10;WhUIJBhaPkDPNWJwL4qYhfdsRyUyYo7rnoD9ORgcwImYGmMYQh5zHbeQqDCJew4Y3Dlt+6+H4KsD&#10;ysxJqzjlcpabCOgEa5bv1niEixUWMqzIDWndgDLImBOhPpKJLviFFCUKH91lUWMHU61WgIUeNV+F&#10;9+tE7bBCfm6x15WXVyDs3XKDdag/l4a2WUs8CEXusPOSi/QB1vbwBxfPcXz1T/Kqwg1aCyLHc6DU&#10;UaJIBAD+uT/oqxh1aFcudq1MFYHCvQxqkthpWtwDVuZeRRcihuupnpMf4UP0FM6JoArtrHROqfdp&#10;IVI61EhvuZZ5NdoUFjXvBY0MvcGM348F1y8YqRvYeTlcOfei1AacsGAa86v+HS1GGFbHXAw+13f3&#10;bghUmYxNZ8sosVsh+8lfQki7xpJxTpUhcmhPBX35qV4lKjKKdWjsIytzwWRkI0tnePHilUY+QyPG&#10;e+HsVcFWxwFqSJJA5pXcYfSgOZCd867MehayH99jWLtFvRLU2VcdouyGQUFctAwsQl4Oy3n+ELKu&#10;ncPkItZxlViw+Pp5lOA0/FdOGT3AorKHDCCUA9KZBHU5/Zpn1hdeDzSDFN+qEOOurWj83bBTUg1N&#10;amukZNQ6BB4V3cFFe8RoXUjeUAXyXn8D0d5c+A/WU/U8XLOgdpF5KfwXo2MNjdWCKmKoIlDjPatD&#10;Mj/Otm4EPxjagbnuZLDmegsjSLX1+T1OOsIS499vxLn+LxkmeLGYMvXgDtniEz9nIsPFCwsssccG&#10;K65DOzSjfAzWjGGldu6rxxpdRKnM5fQ1ZqvjKLFDXKzdYczg2Thv4ZPB8skXmJycKHRr6SmLPGAb&#10;ZxMbV3jz0q9Mi+fERiY/RjF7o+pUuIgUK2rcDwqepbQFi/u33xZa1pgp2T7CRwYQpFq46nY1dIEj&#10;li25DjGC8CYGKkJaFqGqo0Z41+WGba9o2JFj+Wtryb0W/+X/jxihB1lX/wPsXTlI+KkahPU3UAQK&#10;apnGHHjOHKRSoBZHu7h3CUZv4qZI+zC4gJQuuo4BvLCxgllm/aGm3gSw0p1IGgyfQd+2P8PNyyW3&#10;/pImDHrDsPVZ+l3nJ0QLoR2akjfBPEz203vc07WQgEQbwrq1ghy/F2ViG3g9c6etU2I2nIJtOghf&#10;HCiL525g2E8iGwrBRdXOzUc09iCE/DwhYf5Upi5pRYnCxFiGvSZYAk91XMacXuz+tdQPJjkxQ5ju&#10;uY9ZVUWweyp4EVt+PxZ8tR1nPAr+tKlFuYsgFOqWphDaxVCRTil4FVMVraJAvyTCO6iRkgewNYEo&#10;Bx0oiPgXQGE5SD/2PYT1UgVKSFsx36Lwuepol4yiaSsAGgMGwc2MyftRbsbWCLZbtofm+p7kOWtI&#10;vEs9o4mwaeVFVlBQfG2Z8gKE3xMGUPC7iJ/tTRXINPQCQdKlJeS+flqmCyhuP9GjzcSihbuaDzS1&#10;dYaQ4OBP8iqfdFGPHjwW6hg7ymZwmVfygLGD50Fevmaqa1lujpD48xwSi6gxsPRdHVgKM9NYjMd4&#10;Sm5hVj7aaVSpJoi8ehopDO3+C+0/aKvlrQASjGpZaU+CqcaDwM/GgiJaCkaI/enD9BRDvwgAe/Qq&#10;yhEtUwhpp0i/8LUYuZIHQQAHWPzsagDZ/LbyynF68g2E9dNXpHMo5Dl4oj3kaZcuBQJUomjN1XsT&#10;EXxFoMIoHS4CZ60aQ1c9FzDTmiwxMi++8LnDBKedkFQKKibkZAtRoweKxae1zKllmKogECSdmpc5&#10;SKT2cPnCTU7BnCSlUxNIf3k7/wzYk/+xdvnx0af8HGHskNkEDmmyB7deeP7slcYeRl6ov2TIgpbY&#10;XcdFeeKyBSrDr4kCBLwQ+9hNMPcw5L1AuXr+pdCu7mwxUqLjqwASLFaswUGyvE13CO9gBKGWxmoj&#10;T0GNTcgzKFAwTy6quyt5FYn+UKBf6AV6KHqLAHNTSNtbkbwJ42AR0spD1Hgd+n1xmgMBQ4JfOS9j&#10;YwoRSoIff44crSeGm61VI3SY8f+zS00YZM11iwQsSENNvneDod1XgP/rkmupClOTWMSALuLCRsAX&#10;p8ggFUOtKG8XOB859dBOlrxhGUvdu4XlBr7SaMh4itcKZkpJb7F/xYZr6Mvnr8NnB8qxQycZjsSU&#10;xq7NKjnDyiXbNS7Qsq6fZyFtGtIDx3AwJgpxbxAcfKAwAC40QAwJYwn9z3OKHWCNx6Hdd4UGppNU&#10;BLvUk9TSngjr23aGRA8tiHXVhuBWRmppDf5OhYJJvYqabHr4QEUDR1qkrD1yX3xD3gQ1CgIm6Wcs&#10;fTdVychLAYfnwWtQ9jrBzY0Vk5eS3EwI9zKBasLYdC/dDSDJqxq8GG0OI63HysCCByaOOzeaD3/d&#10;DiqRhuHcM2yAkzZ6KYMkN/iNEDvJlYb+IU3GgXuoMYMa2wIO59AUWKKjIlmb+h6ysbyYtujfZRJk&#10;ZKR91Gd81EW8TUkWurXylo3wt6rqBcgLJf0lGo9y5Tx7wMJ7ty+KcHEwYGsrNmxRdCs7Q8Ch2Bgu&#10;Dm5gAzkvHxd7HVvWXhJq6vqAVTVPFZDYSkCyoW0nSHLXEqNaHpJEXjNjtdoDRwFFDNdXpGBIb3oo&#10;0htZ9MtdfdY9wMwUornAZxmiNyGg5JeDd7f+TaFX0ZgRTMZiUlKSa4ly5teGWkepJCZ8sFJIGq+p&#10;j4F6wKPm6mQkO2ciB8vr0WYwXAksGM1sWWMWXD3/qmSwvH7GQjs3pxB+9pN7MpC8u39TCG3fmHqF&#10;cHqNmOOqTn0wmATG8VFvd23UWMh497bfmEWVIv1sRvr5MHw2oKxfuYeZVXaS1XJZVXeCE79dLDP+&#10;SRGusAAWObK/6NYxwoUuvWMznIVFI3XEuVxakLJxRbHXsX7ZOQHzIjZyuRF54W7LhezKdt0ggYMk&#10;Vin0SxGthiZqarRMReN10lEEgbJXUY5+YULRWYfei+cMMDODt5sltOud5MgpB4XJFSC8l75IvyRC&#10;XgYApF0j9FSvp5mSN/GQRNlqq6FcHCRUY+aqGMVL9OSeZawFDLCxB3NOQ2Vh8ioe0MRiKlw8/axk&#10;sLx6ggPOZd8Fp9GCdO8X+v749xjc0JYvRuMhYcF02pYCf4c1YjjrTBNgyc7OYkN7zZLNaEDv0q6h&#10;J8THx33w+T/4w2Njo4RWdVxl0/yw1wIFfH5Brka9CRbZoUiXL08pTI4n0S6WS+iLIUe+EuFMK3Th&#10;8fMmAyvMU3sdG3+5IKA4tanurQKSGpQnmQwzTQdAJPcEsZxyKWfScUWOGKNHmXYV6oIrclfFTDkW&#10;P2L2XOG1SvQL/0WRH2BhSjmQ3Kf/R15EBhQJ/Ur8UUK/JEJe/v2UuLRUSnCiN/HUVrj+kFZqPCJ/&#10;X3BTTuUcddRG8BJdq8Pt5rWhk74rWOpOlD0vzDM1MZ8KV869LHU0LH72REbVFDh/wEwX8HvMefFQ&#10;0jVarjxu0RfepxPt54It16XZhKk0CywOp7DVdZL1rphWdIJfPqLX/oM//OcFv0ri1L5iYkffCe7d&#10;1VyPiZD7TsCtC3DaB86bSvttvwJYcHMd1CBUKo+zgc31aJeqt1vXAhPy1V7Hrl+vCTba3rIyFOUD&#10;s+0OJiMhwMYcQqyNIaSjpObKQw1YcAWvpcazYBSMi+poT60ir+Kgw4El51WQOlGNVlH+A+kQgiBq&#10;pC4I6eVltEsGlIJykHWtiH5FDJUIdDw/v8YgedqF52+qVFiJlKufmmplDpKgBibkKRVCzdI8C/d8&#10;qHMirQ3hpFUzaKzPn59kY1kpWJpaTYe71/3fa9CFaclCWPe2It2yMIDExbM5EBS/K2qe27+VBlyg&#10;1szV0F4uGOlyH7+YaKO0tArDxRHhYR8ExA/60PDwMKFZDWewlTRjmVd0Ax/npbRFtUbKU4QCIX7W&#10;BGoWIm+BNMvWCKcoMsUhcOXK5/i9YBlnfqMJ75IBCWoz7scP3RewX8RaDd2iL5yvlD0MneCBTQ0I&#10;szGiFRlX3hBOR1CbRHsqggU9RcRgSZRJORyrRMGKvIqcGK8jR78kESvUJynrKivSLjn6VRDH6VcP&#10;fdJDUiFP0a6RStEufu0RPyh6LFlpjVIuBkPYEaN0VTyP1HMSJZRcd6SNIWyw6Ay2ehPJ+8poGGcT&#10;7erOhRdPI0o0uvyoMHGOswkmRvvitEq1CxoBhXIwhpB1/QJoSqs8ffyM1TFyknXamlV0gcXzNnIz&#10;KiOg/Dx/EzOr5CIJG/pCXWMXeCGGgzVCuVIP7hQ7FHG0KRY0muuTgE9etwxYfg4T3mWw4qYmqjvf&#10;vZsBQhPLqYDJRHUgQV3SUM8HTvAVE5uoVLg7X50jxivmSqLdtMm4aJW2NlHJlyAVUkgsqngVU+pH&#10;kXkFbsjBTYwh58H/U6FdMq/Cf58wuxoZfJS0IgBpV3c5cW4l0iisDxOvVWz+olyNpWJQAcPD5JnU&#10;gYSDjyqb5d6DSdZQ/q+P6WCw0J2k6I0reUDfdj9DdGTx28rhCChMPOJ3mrB4ptoBFXyxE5BBUKMX&#10;AuXmRdBkuHiSx0pmXslN/N75Qt+shhuEhZXeq5T6w6IiI4WWddxlrb1m/EMne67UmDfBB4XDH9CL&#10;RPTvCslrloib6FgaQIzXOIgaPYh+n7BwBst+/Cf3qCVvBYDVv12b/kjiUx1IKFrHxftPJr0gArel&#10;VlN1K9ITY+ofUfAsXOwjXSFvYS1qB39jU37tpvQvgghL6dFzoFfCrLm/gRkHPf+7vimdk/7moAvh&#10;o7nBcvojpKrSLnn6lXnuO6o4lr4vYpxY6OlvIP1cM6Jx+Hn0Gq47QrpJPpf/nYIB1mJ+JWygUpRO&#10;0stC4eraarSMjZjBf2RpCz30nanURf45YkLPafgmeJel/jvB38VN92IY3YoY1EMltJ/z8rGA/UWU&#10;qMRGrxZ1IT9Ss2ORcMPV+qYusqEUuOBLmgk1C5TVy3YxzJVItUk9E1lyUSM3k/jzLJpzG9KmkXRY&#10;dYW0gzuofyQIZ/zqVxM355H0cOPwgsyrZ9R+MVmZuYLdD+slbaLqQWKpPQmG2Y6FwD58taxvRFlx&#10;dQWFBBZuPCorMNIfdw6CToYQzLl+NDdcDO9GDeP/cmNNWFIFEpdUhsSllSFhQRWIHsP/xvVNFOqY&#10;sXoc8FXEvy2uAhmnvi3Wm8joV3QFSFhUFRJ/Ft8XP68qXzz0xHOOwH1YcKCG3GcurgrR3Fvh58Vw&#10;4ET0MyRQUzDAUzFCh6APH2Ag6iArNc8Aw9f8OUQ104djHZpDHfLGcs9TUvKyZM4fxdIZjGQF0v6T&#10;ulTpnf3oLsNRUNhIh1MoaXtwGiVVjfbE1PRYJLSTyZ4rZF4Fg1Ft6nlCbEzpBlKU6kNSUhIFbMCS&#10;Rbq4MPJxWaYxb5Lz6omAWXV8WAk/TpY9JNxiAPfuwP52dMf4EGmQnYkubfqZ81L9ZqJL5x5nBBId&#10;32IpV31dHzjfrwEk+lQjQRvSXqpPTNRm4dGI0JiUjQxFfxinW4mLqkFhUgVa/RmK8sxyRUeW9Ofy&#10;4pGh9PecEkAiBxbyOPLvyyhfdE6Fzykn5mOyOCsVykH2vX/zldwAQjoZFuVf3IpyMeQZbYoBCS4g&#10;/N6JUnLaF8dfP7HeILDQUqRgmMGvoe0NJ489Ktar4DYa4lDz6tTghVNa6DtFukWT8qsBlsAUJsWX&#10;Sd/700fPWD0TF1l1sXklJ9iyvnQ9K6X6gIN7jjOLqtK8CTZkucC9u480cjO4NVo0TvuQrCjY2JO8&#10;5meWef0cC25ShwQgJhNxmwEcmYPbMPjrV4LktUvUCsKLp18IWCqOUa7ivImF1mSY3qA/JLhpyUQv&#10;Gkz4IH2xQ9BCjXexktAWbJiSNzYPScciNl2N1oXcl/+HVQFidj1H7shVOuT/ll0KoLxTes97zglM&#10;vIbUPRVJA5F+cVO8bvyXsvpW6ktaSKc1MYJwaU2bB/a0VIcHw2ygraE7VTEoeGmuBVHchwSq75jE&#10;iTecgtH2ff46lcVkI7IEHLxnZUAVFwVJcSrfa8HbREFjETC7nymlQdS7mjf0bDsRMjLeX8f2/nqr&#10;vGxhcM/psmpMbPIZN2Q+FBbmawQoXJuwcKwPknQjioWNOmLDFfce4f27FO2PjvNzwwJpWFthSoLK&#10;58fHpgrdmy0sVrxL67jaGLnDw+HW9KUrUCkvMSwa2tGQQFFsqQfXHPLGRmCx1yXNgAaZdrAiUSny&#10;Lu8+84EFlRyo+eH/gjhfnMllRiHkSGddheuNdpF4UXWU09JE5kWonUBJz+AYpV9adQNLJa8iRkLd&#10;wW30VlA3zVKyKSxLO7YXsH0Yh4OE9+xA+7JkXj0nm8RJoOJ2l3X9AotxG8+iRg8A+Zzap9CvG1fv&#10;shq6zrTg48JvWdUBTp+4DJ8MlDu37jFqypLUdGEW/szJKxrLm4glKJkMNwUNblZHBAwVQBrS2KHw&#10;fp0h++FtUBftUj7XDK8DzOx7t2JBQqsI1ybLWvaAJO9qqnkSqfFj6JULW2qEslTtL6HwcVsj0Yg8&#10;5HIPXBPQrrxmZhA/szoUxFQgoy21x/jEAz0IepKsS/+BsO6G4KdnTp6OWpHlr5N7QExABlgW70Uw&#10;bC31IsrPKM5LC/zsTKGrmQstPArJWx0falfYv/02FEfBpNM3C9OSmJCVpgCQgsRYIfXADnGXAe5l&#10;0Nv484Uz88IJjSzMfOFnQ3vPoCEUYojbE+yGzwOhsOTK4veeeLLHL0yarEFX1aMNFpala+Sis25f&#10;FjBjm/3gjjjC0+8Fw/3UA22Ni3Z5oiFqFrhXIssNDSj2Zq6efyXU4rpDvulKpeCRA72dvhvcb1AD&#10;InvriQbkpd4YoiUGFdpF3PJNNauNTVFi665M5HtKJqzUNOGAN4eI/vqQfevfZLxEjcoSJIVitXHy&#10;yipUquJvaEYlMxFjla4Pw9FNjdXeD3mRboZq80eyRcRTLOeJ7aELK625V9FR9SpW1bygTe05EBGa&#10;/N7GL9moKf8XAm4XGNallZhD47RM1KbiLsjRzqMwSakRr3Jw70lmLqkBq0FpDmd4+bzkwFTJFZjR&#10;UULL2h5go+UjC6mtW7lPY94kdpIbw30Go8YMlO6cS/QKR6NSuBCnDdLWaeLKEtqlhdqhdhnp2cIP&#10;XX4hWliSN7HUnQTzzftAOG2zJoZpMQpULGCk3oVzdOT5Kt4FwcJpTcQYqTGKORbqNsTQrZEZaZ63&#10;GyuT0C4TKpYtepG8gG8g2kGHwsQBpmZit+RwubA2gmS0Ht2zcgtAAHkRYwgvzovg/6W0tLsB1bAF&#10;82fxyNoWOhq4KWTsi0LG7jDT+wCUKyGphxvOZt26xBdHF9kwENwbUxxWwT+rXSOKcGIhLD5PSe3Y&#10;Jy/QiYkJrG19b3HYN9m1Kyx/T6i4xBPu2/kHs5SIeIw/N7J0h+AgzcS38xNiJC2jWrTDk3I5g5CV&#10;wd7u3EgTH6kUmwMlBmuA1IwY2r7+Cr9OjxJBgpGuZvqecN26Lk0lkQp0pB+YYCPAOKoHDHkXJ0n3&#10;Yg0l74I/85UbjSzaS6uobGSQvmSTUX6YmELcJC0K8Up7TTRGtfLECuOIAfrkRQjMtpKOSnlPMkxP&#10;LNKUrx6WaJGw7gZyWkRbobc/ykubAILV0GKdm6ksOoadkfPN+tACpPK8uWevazAB/rypngWwwgIh&#10;fqYv5ckw5E8AQdptqQ+4SKbu3QyxExzoGdI0l76dIF9DW07gOeZN38jMpKFizpS6t54IaWmpxXqs&#10;4osSC/OEMT/MlbXHYrmC27ifNBYSzsC9BS30KYqVHxcJ6oQf7eURGcJwi+rQTs0gN+ClijeLjkwR&#10;OjSYV2yJirw3cTUZBqG26puwpIAJ7Wkglph4aqs0PaEhhY/Qo+rcADmDIePjKzhGzahuyl2urB1D&#10;zhaSMnpXHcj+699iziRXA1QrqTyk7qtIoAiQRur4EdZHAhLJdeB1UTjWSt6LmEm0iL6qF/EQG9AI&#10;ID1FgARYqIaPMQl5xbo+NNX3ooVIJbrIbcZ+yEbIyy1QK+yTN/zCcLdhBEhwfRuI9bSjnb9Y3jtI&#10;4YukFCSYeJZMmtRYbuXBvcestoGzqL35YaPtBJcv3oIPBsqbV29YQwtXSSaTi/hqTnDy90sai2/H&#10;TXKlSR0hzeuRR8kN8Ss2/o50DKtL1T0oHI4t1VAlHTV0J8IBi1Y0u1dtFl4eMPWMaQUVKZm2Sl8H&#10;5U56GIqdgpZy4WNbEwIH9ahLQs7U7WglRtCC6ptQLVjqoYpQmFT+4z0Lf1/ui/+jpCJqEKJTVpIq&#10;5m6GMspIYO1rIEbwrJQiWt0M6FqiPbWVKJY23XdYT316DgoLgtIRRIcZjDMapZKtF4U9Jqd94MLJ&#10;p2rtJi8qjEUM600JxpwXj2WiPnXfVhZgZUheBntacp78pfEWjtzcd2xwzxnUSyWC2h2m+awqlioW&#10;e6JNaw9wweMim5HUvqEvJMTHaygkHCmEtmtCUS3pnGDcvjrGdSwNkciLDlO7AqmU1YQnC21rz+be&#10;xLtEkCCH7mLkDE9rWxG3Vrc6qgLGlAwF23XJw8hTMvci4Y4dgxQ9spKu6KYQhiX3cvkZCjdbmsiG&#10;UmCoNufJ/8k6GT/Ym+SUg+QNlUlUy0Yk4blxKiVSJ4lXC+0hZuOlniagmIhWtFSDIEA4BUXPKt7T&#10;e54R92Lh/PvbZNWRP+NJ6j15ZU8Y3Xct5GSr9yq4fTjtYSP5W9rRvYKo77Rppy/JNt0VRE2TIWQ/&#10;uM2kOxB8Kv3auLrIxjGZ3qGRDyQkqM8BqTfkglxhZP/ZshAaJmim+azRGO1KP3mEVgzqcJNm2/lB&#10;Yg5Bw1eRWB8nln7mGMMpK8U9lFU/nS6VN8F4/5SGAyHeXhyQjZXBWJYSwI2bKIu6hJs8YLgGQREr&#10;UrIiABC9cZUMa6glx99xmAQarYuOqFuwnZh/JiYyA7jhRnPjFBLLly4jX4w2ybr2H+o7oYgcPy+G&#10;e8XP06bPw9IaGXilES3u3SJd5CJaHpLcEfcsYb31qey+RIBInhe9hj8/avgaqAf3B9lAa0MP6hAt&#10;zqtcOfey2HCxjI6f+10IrGMpgqSeFWTdoAriCvnx0cLb3b/SFoKBtU01tsf9m1d+rKG5u4w1WVd3&#10;hAtn1ffVqz2B3xt/fgIJ7eI3b63lzE9wQ2O0C0GATTyYI8E9zUOa15X1T4s79OqK2VpzvmJ2aALv&#10;7qpOJ0+KTxdw56r3aZMaVJs2EY72aAYJ3tVlVApXYyxJwXwIAkFcIU3Ug0byN+TqZGzjlQDjpUOR&#10;r5BWkqkqkhU+BIsYkb55a3Fj1Kb+DixQxErgT4mAAdc3+WH/osQnRriCmojNVzgwD0O7YsWwiewI&#10;aWpMfTTRnkWRPHoOjrpEFbFzs1iKJaGjIjhMaJEJ62cgPgMP8TOjOPjG1xgJVtoT1VdC8IUWiyYL&#10;CoRiF72sWxeFIMn23cENa0D6b3sgL8QPEpfMZRj0oS3ADaoDTqaMcR+HuxB8slfJz89lI/vPlcup&#10;uMN0X/X0S+0J9uz4Q9ZrbEMuidOuBA3RrqgwgXoTuD5JO7KHeClOW0ndtw1iHEfQXufYwUghQmNd&#10;2qE2580zlc/et+0ms3xPOFg6LALLLR6PsBQ7F92KytTJWPBn7imw8xDbbDEyFGBVDD3DFRU9TB1j&#10;SuiJORQd2YEl+GF99cX+D/RUFmLYNWIcX8V9uBHb6ZBRZp77z6eFiiXaJsZBh8KmaLR0fg5KzO1g&#10;8ECmRbqLNVp0fUjJvEQw0XU2lGgQS1O1CwP9jXvK4FaGIjikQy28dBRq3jBTv7JVV7WZemkSsq7h&#10;JHjyIEytDeWG+As0QASrh/nnR40bAHFT3ERbwIiYoZak7UKPe772OITig7frKJZ+rdlfRL+qeUO3&#10;lhj9eqsCQrUncBq1QGaEWKbu7bREc9GuEweZn24lwH1M8iOCQaGvhIv2XL/nLGXbOogcPZAKIaPs&#10;h2JbqMJDycnJF0b2XkW1Re8DCq5yY2xHQYSTHm3Qo5JEkzRBRXsVlaJglCiknaEoZiVcXMHTyCiZ&#10;sVjmMV6kMySM0btwg8KVl4BlxsHCRTz2eeDfYydqU8a+RNqVU+69+gWBlnboewgfok8giRirR1tB&#10;YDk9tRajFhmhK3Zc8s8lisUBE95HX/QgViYqk1sUwMG9IZXtSxvFlMAhf+CI1vN960NdHV+Fxi7l&#10;vpUFU4+prS7Oj48SR65aYHLXTKwWxxowQ7EOLIgDPsZ+OKSfOCwd+F1BU+zm2ZMXrI5RUfTLVtcR&#10;/lJTx6gajYqLEYqSMRM4UBzh2MGzGqNdBfHRDLeoTtm8Um0kQ37H2uxHd6UTVRRed+9WAKtrMJFW&#10;qvcDZRIsbNkLEjntwi87Wp4yuanPPstAg/0iXAdgTRQ1X0k9jWXRVBQCEfcgYd0MZJQM6Qg2TYX1&#10;1xdzF2ZmND4Vx6O+3VGpRBBQjRgOlUisQJW/xfaocPpVEP4viJmiTbSKQrhmUi1iQAGDaE75olAj&#10;cQ0S3k/0IIFSDyIn8AkcNaXg0JcDh3ax4JAPasTyz3llZwadTV1UCiVlnr26N3RsMB8SYtPUivqk&#10;VYsZjqKiwROUdKzGKXkdiJ/lA9n3NbMjs7rj3btM1q/TVKomkCYfJcPlSwbK9St3mbWWg1ySkbvA&#10;oGCNdptJjztxr4WTYfdZiTVB6j536lGmbiaXOn1SU3ci7KvfGqK760EE9xQ4AA7FqzSZJtII7WLr&#10;vmQrKYLmBw6ajoayvU1koJFE0pByUVRrvB4ZWbSvtljC305afGhKdVhqaZckw14YWwESF1eD2Kla&#10;kHnhWwKEWmBli4CKn63FPYIZ9yRmVJpCnguBitrBWYcoU5C0Zs1SXnMgOIxpNnFYbwPah0WkVcWA&#10;w70o5CylXtEuYn0b9upguHy0+RjaWKnYglRujMcPq8+u5wb7MczC+5toQVivdpC8fjnkhQUSQGIh&#10;l232v1wmezNK5xWjPpHu6TNq4BwoFBSjdCpvXLZwKzOv7CbbvWhwz5mQl5er8f6A6HdvBcs9Y2DC&#10;na1YlF7qc+OW1D1aLnqviJdm4xvre8FFywYQYmEk6ytB6hHS2pBWXjR+7BGnXncZeNQYiySEKq0B&#10;i+CUB8O+QQ2koDGV0B6xHx2nskSOE40W34cGG97TEAq4CAflZGOumEDMefj/IG56dfJeWNoe0tIY&#10;UrdXAuFtObX99Pi71K2V+WeaUSgYI3AxviJAwrk3E/veJZRKclCFc3M5cLipAYccKMgLe4m/j7QX&#10;e/zR64R0MCRgYvSQkpyWRjDNdABYFRMmllaee47frlYsUwJy4y8s9dAuKHibqECv3qREsIqb+sGG&#10;F6fLBCwXzlxnltVE54DlWi1reUJkRDgUCxTGCoTRHE1S7o9zZ3+at5mjWvPzutxvbGDlljUC52ur&#10;Pwgo1y+9ZjjAroaO7/uFPL/xTgYu8MDGtmgXLEm4VOTjJnLgMaaJkCJ49IjzRznLAURqTB5ST6Mt&#10;q8QN5ysqhmPF+b+SshWkQbW5h+ksoWTuupCyqTJ5AWWtgY1WGae+I29EXqudmOugCBNm+zmI8wK/&#10;EalYjmKYOM/vG3GSireov8IHFA2GoOuwEOkYgaOXPm0roQIODwkl9dKR5YtoMRilS4CjLs5mRuJM&#10;ZRuJR7IwLYqU4RgmG0NYb9G5RKDgFJw2dbBYMumDWMSD+ABWfl0n0Nn+A4Skx2kcLLiNXYuanuJO&#10;cRTldYRL528VD5SYmEjWuq6XpAhyAiDKLpy9qXFv8iI5VKi8qS+UW9kCep2ezYFSrtTnXzj9WKlo&#10;l7jxz0T4wWg8vLKxEKfQ26hvcxXBUyRmAyQDGLDMHnMFGDnCfUowCy7r6/ASjY0olrckmuQsAU1n&#10;CWiQ5mCBYg1TomxZN/5dRLuyRY9QGPsvSJhfHUI6ieIZD0xyIlixOoD+zwGElCr9WEV6v6xtWKJf&#10;EpdVpQw8AkQEqRmVf2CpDZagRMrAIQd4eVBgnz33qhjEQE+IWoXopa3kecgvKtbqcyw4weaIVUuo&#10;pTehWEEv1Sonj35Y09+ZsL9Y+bXtyV4mfSADKZVu5np4eN9ZcmFiN1i+eEfxQLl1/R6roStudI9D&#10;t5vV8ITQkFCNA2Xyna2s3KqWUG51a2h0yAUy83NKtUpkZ+UJAzstkwmv9wp5DhQHkxEQbFtChrm4&#10;Qx48uHpaiYKXPE8biefhQj+SwKND2XAETIxvdYj20aLkX/hwXTJyzNOEtDGE/JB/yTQHeod3d/4f&#10;RPBzhA00gJDORjRqCA0bvQKu5JgcxYJFHMqN3g7pWMK86lAQ9S9ZnwvRr+0Vwd/YnLwZrvx4Dqwa&#10;iHITw8aolQjMUl3BxToOkkAgYs6FQF3TRBYWVwhYlPJ5Yd3XBauG0FDfp0Sg4CI3w6vkqmLlY/Wz&#10;46w8t5Vya9qA0a7hEJOVrFGvgudaNHdTkU7hjMpu2AKF6fcKb9i87hCzqOoqmyc8qPsMyNHgbr54&#10;pOZmCTX22dNNl1vTFvR2DOXutHQ5mlfPIlkjsykl9pwoA2WC8Q8QamGsyNPlknFiJt1EdfSQOuBY&#10;mShwfvp/LRPqIESDQ8NDz0PcH7PkEiNFGpP0S1WiXdJixrSVFTm90qWJLah1EHSYHcd8Dh0IEsnP&#10;ZPhD9Snbj54nYXo1yL0lTpXE8+U++z96PW0OxAEbM0FL/Gza3EisHA7vLb6f2gWk844/BhTWcs/C&#10;Si6pyZ/xLYs60ErfQ22BpHyvSp82SyA9rfS7YLnfWM/KrW4F5dZ1ILvZ439F44v3qeOXmVU1R0mG&#10;3gc6NvaFxMQiu1R4sa/LcoX8yXTf1RrLn0iPixFPWIV1nflNc1fK3ek3G7vD3bjS7UF+ePddZlWK&#10;3In8OKJ5tftCdEcxmYiUAldcNBZcRZFeUFa+ljHRI5VMtJR2KBymqv83l+gBcwlvl2ge0hgIHm7s&#10;727+W9aim7C0OrzsZA3RTbRlAYXwvuLrkHKRRhqiL/5+kAQsvcXXRQ3QhpCGhvCmiwWkH/1W9E44&#10;94sDkcYYcbCE9dMj8Im6QhEUIjBMVQw9wNJEzb3K0VF56lVD3B4PQ98YzEDKF9rMEB41tYFORq5q&#10;+1Pky+/rG0+B54/CS23s3U9MZ8g+CCiciQw9v0jj9AvLWTDCi5Fe0r8GjvDowVNVoOTmZgoDu86Q&#10;0BrMnzjDnu3HNY7caX9uF2kX3jStEG1hX8DVUn0O7oxlUeUDgKI1CZa26UE5FIWSE1cx+SabvcWp&#10;CDY1oQ6g1XewxDj5ao8CGI0ZdQdGepBChbQwlADOiLyJCDjJSl3DRDEKZmwGIS1F2pV+5HsqmAxp&#10;bwxOcxfBQd+ekNSvCl/t9USQcFDg50eMwEF0uuK1DJFcC4r6Hto08cVlwiI44tELYgdpUZQsP+gb&#10;KrfHKmH6XFOxB4b+lUTiAuT1RQ2JJ6wjXntwIyOKYGGoGKOB6Hnwfkkj9Ra9G0UHh+qJ18U9JgYo&#10;xLllYjV1jLsWvLEzge5mTmBdQohYDMF6wuHdf5bqO3/LGUit/RIGIvEoxrtGQty7txqlX+lpb1nP&#10;NpMpO4/2b/K9HRw9cFYVKOFhoax5TXeuTXzELKWeM9y9/VDjQGn3+8Si1QEP7lLn/LX7vStETk6e&#10;MKTbilLrExLz2pNgVZsukOBRXWE8j+yQK0cXBa4ozhWEupdcyYa0DMSjaL8RecBhmy3SLlzVMWoV&#10;zukSJh3jpmtByrZK1OsS2p7TqI560GnePqi65gnsH90HknpzsAwUARoxEnM2/DOcOGUbp0O6BI00&#10;tjf3JIMNYdyiX6DclmjYM2ggRNTWoyLLCA6klPWV+bmNqL4stIMhRdswCIEFm+H9RKGO9A2Tkxj5&#10;wsWBSnCwWc1ZRzbNPloaFpaEhmXhctkh97w8ihafGP5cAsYbQy8zx1IBZe6kw6XSKW9Solj1rQM5&#10;+2gnsZn2UGF9J7ge8xw0rVOcRi2SMSrj/zjB4nlbZJUEshfevX2f2erYE0gollzbC8LDwjV6MZGZ&#10;yYLhzuHkReSBMvLS0vcCJTIsmbWpPbvYQdvFZeURKIke1dRnlt93KIPKsyjhJo120eEjPbSKDm8J&#10;0CShV4qY2emSZojmYOizcAeU25QI1ThYdrr+ANG9KouUa5SobyivwwGDgIvsWw2eDzKHPjM2Q7mN&#10;0VBufRgc8uwDCeOqkpFTVTN+jq80oIDaSEv8v/zhU3TNUUrhboV7/YhnhXvJBHKg9DW3fz9QOH0e&#10;1XeN2kktysfVqGfsXxu6Ek0vspnWsOLZHxpfxJcu2MoZi5hDNP7WFThwZGAu4v/7zzB0N2KTlhf0&#10;6zQNMrPSNXoxf8a9Yd+sV73pnqdmvjdEjGUrdQwmlKpsRQUoOJZI2Xt4Soxd3mtIkmvyZS7R5DV0&#10;aRNSMvSxupSgpJV5qLhSSyka0qrQjgZUJ4YUhjRCQ0n+oZYYckbNENbYEHrP2gblfo0iw6+49iWc&#10;nzwaovtV4sAQE3tIaSLGYl6kCsSNtQX7lfs5sGIJJOU3hMD+wf0hqoU4Wxj1CFIlpIhY7EgRM6SP&#10;w/SJTmJ4OFIKVAcpXZKEjN0l/Suy56LoPaLlQ8rKnkQOYKJHMYHepfAoGCLGyu/42NT32teJkLus&#10;/FrRk8gvrnaXf9G4Tjl26CyzrOYk2ffRA3q3nwJZWelMAShLF25jxt86y1yjy9ifNC7kz0c8FOPh&#10;0huWAIWLtfcC5di+P1lpsvHKGmVJ656Q4FZdSY/oSgxdLIBEw0KKImoRAzG6xIU4cnbKPkt1SB0x&#10;jEocX174S0W9mbw+MBNFc21xeDYm7fCzIrnxx3BP0Xvxdii3gQNlfQgHSxQc80uCzPXeHHTcswzT&#10;FiNiAypxalQPcl/chF4X07kn5q9dH0pAOejcD2K6a1FpvyznYS75fFMzcdawtKbLVgLS2saU9ScB&#10;zu+JdBbpEiMCNwGOg13M30gAN0iyIAzXI0oZOVZP1CcO4lzlSAltQ6D4cY3SrRQapYZU0D+OeC9Q&#10;jofcUQuUXqfnflD+rTTH/XuPWS1Je7BlVW9oXtMDwkJDQQEoXk5LGbobMeLlDovmbPqgsfilOU7S&#10;6qAKlL5n5r33plcsOlWqsnrlqNcc674Q2VgsNREFt3GRoVsXRXSKjfooh5GtVMPE0n51BBKBooMB&#10;eRnKZaAhSWgYVSbjit/cAHpPl3gUBMq6EDgZWQBQmAfJm6ZxI63K9UxFiHZrAbkB4t4zfc/Es3Jr&#10;gkWg8PccsOsL8aOqUUU0HlRewvUMAh57bBAIQZJ9XAhA5kXCXjHKZaoUyTNVuHcxCGAqthNLggCB&#10;dYoAh4sITv0Pa2EIj5rbQEeMeulMKPm70RGz9JdOv3gvUE6H/sXKr+uoApROJ2doHCihoajTPSmH&#10;iFn6GnoO8PD+U0WgDO09m+E20iJQXGDPNs1zwN+CbrHya5SB0grGXVnxXjc62XXPhwNFdyL4Yh6l&#10;uJyJ9cckHyXGU0vcDwXDzhi6pa20sZQE+boPpysTRC2Aqy/SIWzaQmND443opg99Fu0gTyIDSug7&#10;AgRjBSxl62yImdAV8sKLBiooAIV7lH0D+0O4rT4BAkU7eknUQzETxPwNBRqkicWeBhSto9KWWnIl&#10;9RZyz8W6FLkTa9XFoiiPYgQ3LepCS33PEvMo8jpl//Zb77WxmzEv2TcbuinRdQTKNI0DJTU1mfVs&#10;M4UiX+hVTL4fB+dP3ygCSkFBFuveagqYV/KU1Lo4wcVzmi9dORP6lxqP0goWPyx5UHJBgSDYD94I&#10;H5JDkQLFzngkBNma0iCEUoPCSinnUANngBkV5UWG6FPBo3RXLtI53DhjfMTtIPBv6FEwb4OrMHUh&#10;1iwa6BDrrM3FvBz1KgKK2GLACllhRopCe4GyRzk8tQ/Ejawm6aoUvaIIGgPSJQiUaASsr5YsKx9F&#10;WXkxRyMDT6OPBI+azPz5UmTm5SNfKxeefq+NBaXFMp3tg+WiXqLNdD01S+NAKSjMZaMGSDoeOQ6M&#10;v3WAPdtPFAElMTGKolxWVcXQcG1DJ3jy6IXGgXI1+jkVtxW5Ufy3I5wNJ3pRPi33nRCSHq8SCcnK&#10;zGVDuv1CZdofAhSs9RpoaAcvbSzV13opZNslyUIEFeYWMMzaVdQVKN5JAMtCpvKVtWKXJDZrITgw&#10;Z4KGJ9UrVBiJvSqO4kpP1bcNDKHX5O2K1EsCFPniQPlnoAyU/cP6QfyYagQCGnLRxlCkkiZm9C9u&#10;xY2DJ7CMBukfXas0EicNYMjAI1ZDiyUthuJ2d7WMZf02pQEP1nodsmpJbQ01SwmUmT4H1YaIs/Jz&#10;BAQIbZpaWMBaHvUG5ZTCiAuLNS7m8fM8HX5mtKeODka+XGDFkt1FQAkMeEP7neAmQdIaL00NupM/&#10;niWFsu839S5aHSTJo7e5mZDHH8iICz/BlDvbVB5ASlIm6916MXyomMcMcQcDV7hvXZP2ZlTQFpLu&#10;PtIVXNSS2O4vhmdxlyxZy6t8GNVdDiyS3bKonB27GWuLbbVSLUC9KTg6COkYlrFwg8TIFK7+YU0N&#10;ofePaqlXsc9bmXrt7TEAwq3EjL3Yuy6ZCoO9LyjsJclGonuccmFEDumhFPCyqTIeSguAhxjlwygZ&#10;ldVIwSOpByvyPKYKA76xeniteZcSq4eVgVJcyf2L5DDW4KAL3I6lbborzPxzl2KSmgPF59avGgcK&#10;HbN/ZajRRaC4wuzJG4uA8uCvh2BZfTztcYedjR2bTIK4uBiNAOVI4G1hj/81Wh0SstOYxe7RRVnW&#10;lS1gKgfG25ws+OHsj1Dul6bQR000Izb6LevcaL7aHX3f14/SUM8bzmM/Co7lxAhUE2OKamFVLhkO&#10;Jt0wauMpmZjiqa3YASnfXy8dSiEBB4JBOQhAHqSLpD1YkrPAxCP1p5uZEX2LddaCPst2qKVepQXK&#10;Ie++ENVMh8CAI5NoVzDMlUi2lyPA1DCRtQbTtdmIpTUIWKxyxqiVAmiUOhdlIXMPSWJ1jDx4xKoE&#10;aTEl9qNMNv2h9EDhNNpx2Ca1QDkX/oCVX9Ua9LcNhhOcrvu9jYLvfu1VtMBy77L51Xl6XgnvUoVp&#10;f+5k2RoYNoEH9tBbVHWTAcXTflkRUM6cvAjmVezEPeO5kOnTYTqkp6dqBCj9zsxnBjuGQFgGUaoK&#10;/c7MFVeHNW1Be9tAOBR4E5od8YRyK5pBuVWtoM1vvpCvtHVyVHgya1dv7gclG2Vg0ZkIe5q1gdhh&#10;ogegDLRcl16xbcEecissBwcWKNJ0kzrGsn4MqajFnzH0KjZr6VJvPAlqnBrfWRy4hwaL4VcsVIx1&#10;1ILe87Z/vEfhrz88rQ8kuFQh0FNZPddRWJ5PxZi+IqjRO2LYlwBjoUgz5UGDGXsaJ6sONPKJV8+i&#10;XBO9xlncvx43fw3tZgTDzcaW2OGooB85UMb2Xwe5aqZI7n5ziZXHpDS3k39zIf/Ls+Mw+vJy+j+C&#10;5d8be8DTJJHxeN/azCrw13AvpBF7Pbz/NLOq5iKK+e/cYNyQhUVA2b5pP1hUFePHWDU8tPdsyMvL&#10;+eQPzuRcs84BR+4pGkM/SQh4f8A1Vn41fwir24DDtbVQ/5ALB0lT2UrR/IgHvMtX7KgMD0lkrWvN&#10;/iigYNJxXos+4qgi6ZjRYrLLykMmwqSTWepIaJWFqcJW1fR/BAh6kHFF/fL4fhT8KJSJ/uCeKlxk&#10;UyLTlXuYlgYlapTSAGX/iH6Q4FiFkoW017yVSLXkx6RKr4UoWXtxsqXCSCbpMEBrca9K3DYcrzuq&#10;JNCo9MxrU8/883EW0MGkFKFhGVC8YHiv1ZCdrTpNZcurs6KNkE20AQwPT7i9DQx3DqMFte3vE+Eo&#10;HK1wJOi28M26LrTAHg3STPDp/JnrDINZiAVMOg7rPa8IKIvnreYX7k5K35I2CpoHR49++h56kVkp&#10;DDUIUS1+M/Pu72U5BXlgvmcstPptAthdXQWK3LM19ygT0KMo3HRYUAJrVXPWxwGFr3AjbMZCmKO+&#10;+iksyhNYBoodhuLYIlPVsUXyAMHVeKxkoJzEsGjvkc7iVhHSlRuTd+RlcHojX+GDLYyg99RtHw8U&#10;1ChdBkJUKx06p2zOsa1El8ht3yDfoIUh5CLAKM4ilnkaKWg6iKX/NJfMU86LuKmfwnK6dyOoozOh&#10;VBEvKVCG9lgF2e9UgbL7zUXRo8jZhfme0TD9z53cltpzFnId/FOjmT5Gw1Dkc82y+plm9k+5c/M+&#10;s8H9gLgMsajsBX07zigCymTvBWLVpI7Y1+w6dvEHNdYUd4RnJjHDXZLaLu4yK/CV4UTYPTgX8Ziv&#10;ALfFFUKqVyQPpA/3PEeVNrpEj/KhdV7yc71aGXjAg2FWRXO95PvfHdSNJ1I300vy+1rcCDsZEeVQ&#10;LufAnAV5Ecui/nQa3C3RPrQNHDfG0HoaEPPdB0CYGVYSGMlC1Fg8SaFeidDGvAkWVUZLSlSo0NFD&#10;3P4hpIORoodRkzMi0NQ3pik0eG4KckhLXDwUd+Ba1rw7bSBb6gWsGnqUVWo9ypmw+2qTjD/e3w/b&#10;/S5DREYitMJI2KoWsr8teHxEI0B58ugFq6nvALZa6DS8oXurqUVAcbGbLm6LrSP2oUxwXaYRoES/&#10;S2Wmu0cVgYEDwWjnCEjKToeDAddA5l7lHsbkO1tUohmiRpnzUUAhsGhPhANdW9LGprIxRD+IjUw0&#10;5kfec1iXBBDDIoBI+s1lGw51Nioagi0Zkof7pCBI0JvQim8l0jAcQ9pn6SeI+Y0hcNCuP0RY69Hn&#10;obiWgh/Dz9RjY2laNASPez6ZBpFG7nAflzG6VGmsFjA2iiOZcAHBhQSfGZXi2IsJTgpPu+jDaJsx&#10;xU6KfI9GUblvjHpV2txHJXfS6jcfWkQnYYfsyhYKf/v1xWmNAOXl89esriQCjOmSTk0mFQFl1A8+&#10;ksZ6ESgzJqzWCFCy83NZ/YMuijFwfoOrn/0Bnjc3gKxrTa435UCg6uzXj416yW+V7VNvMMQM0aFS&#10;9GIH2ylvGW0hDoNDY6KuRU+5/Qw9JKszapGGRkUbpNIGRSY0FklaeEl7pdiIK30op3WxblrQ5+ft&#10;Hw8U/p4jXMxHd9IWp0LiFJS+BrJWAcz7UETKsqhpC/v/kUpJr1s2mR+3dxgjNnpR/sei+C20ZbOH&#10;rcThf0hRo3/QhT8H1oQWBp5qZw+XFPVyGrZJbT1hRt47Vhu1rTzbWNsW9HcMhmvRL5iRMhPhdvNb&#10;8G2NAAXHCTeycOMMy5eOtvV9i4AyuI8H5U+kQJk9da1GgIIX3gejXPKA4DfY7KgX1yITVW622lbO&#10;uzMTVW44JRnzKD99cB5FMZ/iBg+ta9A0e9nwapsSAMJXWaQnSFNkVcduivsg0iBsW7lNUSU7V8lm&#10;E3uKK7x0gDcaV+R4HYh150BZsuOTgIKZ+QTHqmJm3UK6eZA4jZKM306XJq/I2nwlY1NxyIVsOr80&#10;sOEpmSgzRrLRay1jRQ1T0jR7ayNYZ9WFkrsftHhxiu9Vwugi52trFL3G2vbw/ebeMOLScv4MOsr9&#10;vh18+2tPeJKomdlzAf6BrIm1BweJD3mVVnW8i4AyoLurAlDmTV+vEaDgseTREVZeXrBz3vl/G3vA&#10;d5v7KnLQFc0piVTAGOQq7dUnZuZXfHBmXhEsE2G3Rdvi90eRDrSrIU6ip8klygCRaRH0IpIhchLA&#10;0RhT6VBuieHRyl5XmtU2pfwLjVV10uIa5RPCwxKgJHpUplyQbAdjyXZ0Uu2EiUMskJSBRXKPKNap&#10;rVjp/qLlAdNJChiTEvZH4X+3MYORhmM/CiizfNVn5jPyc4Sn3PC/3dhTbjFtD//a0AW+39JfSbu0&#10;gRr77SE9751GgBIUGMSa2XoS7bKpPgFa1vIqAkq/ri6SyfUiUObP2KAxoDxOCGL/2dhdkW9ivZf8&#10;/1c2gyZHPCCZaxf7KyvhcKBiqA+noNsP3vDBtV6KO25NBHuTkRBsa1oMQExofxG1HkTC61HMhnRS&#10;2lpbuktwO7ldgiW5F6I/0g1+cIsE0jRc2A/UhV5TPy08fNCFexS3KvRZlPGXlJjQBqdj9CQUS7IF&#10;RGdDRS9qKVYE0zXb6aoO+5NSsrEIGINiAYP1XeesGlFSt8aHfh9Y67VIVVek5WYJmEp4nBgEa1+c&#10;gvKrWil0NyrYjYTKu15fx7WLZlpCgoMUgdKiphxQBvV0V/Aoc6et0xhQ8EGMubxM0Y1KXCaFhn9p&#10;ArX228HTpDCYdncblFveBMZhcknuAeI5prju/eDqYeUsfSN9b7ho3YC+4KJ9Q0wp4kUl8R6qe6or&#10;ehHjoi3gitt3HosinXSoLEa6kuMgBhkdw926mhhArymfABT+nn39+kP82KriOZ3kQGklTsKkygDp&#10;Nnnukj1cbJS2p7MQBTr2xMsA4lYMYHBWWW3FsDLWd003HaB2D8fSVQ+r6oo7Ma+owtxmzxh4mhwC&#10;09EmECwrmytSdSld5x7mVYrmOnEDAwJZUxsPsJJQL6yBlAFlWD8vBaDMmrxGY0Ch8G5GItPbPkRB&#10;1KMbRVFmf2UFfyDh4MZXhXKrWtNDaXTYDTLzFcfZ8NXnk4Ai3cdxutkACLMSG51oIuPIYgDiXhQ+&#10;Rl4vehFTBY5OxtLTQK6NVixvpwy+RdFWEeKeipL9FHEjI2tN5FEGkJiXXjs2VwVKvSX/TOyLoUiX&#10;XI1a2AADWb2Wwn2gd+HXHIEV0V5qKhUk145NZ+SdcJ8US2O4Z10L2hh4lDh1Rf02EJJ+lDOqhbdr&#10;np0QZ3jxhdV6z1i4Ef0Str++AA0OucB3WCeo4E1awuKHhzW6bV2AfwBrYuUuinkOlNZ1fYqAYjdi&#10;kkJ4eIrXCo0BZePL00JoWhwcCroJ1IuCOZU1rWHA+cUQlZVCLnPclRWix0Evw/+O+ZXwjASFh3hs&#10;3z1mXf3TgIJfaEt9D7jbohbEjCwyMhXDkG6bPViNF7EpGsOK0+mjPYtAEs1FuowGSSgODnuQDm7A&#10;wkjMnCNQek37RKB0GwARNSS1apJ6NApRW8qBpZWR2AogvT8MHw+V7N+itIU2Re1wd+N+Buq9i5uO&#10;bAsJrEKI6aoHP1n1AgudD/cmNLLIZAq8eKK6ya3nrV+Lgj+rWoA+X2BRqOcU5sPh4Fvwn197iHay&#10;ohl0PTEdsgvyYPXzUyxUTdX5xxyvX/qxBmauhAcES/uGE4uA4u0yh4Z+SROOng5LNAaUxke9WZ19&#10;dvD6bSQseXQYKOPKNcmku9sJJCuf/S6UJ5C0l1Gy6lsHgV9qtMJDvHcr8IN75osLFc9viSUtWuon&#10;tpfkRaT8HncAHqxXtD21BFyYz5BvcsImLcq7SAZMYNafVm8bDQCl+wAIN9OnJKbUa2AmPlhKwSRR&#10;OEwWKgyNwPsbJd1vXjWShQcWbuLsZbFKWrWaIc67OjwfiyUrbqUuWVFof6Ce+R8hPjZN5Z5HXlqq&#10;GCXllKv+IWfILSyAgLQYqIhBIE7XWxzxhJD0BMrWl1/bEW7GaKYt5PnTVwzbTGy0JpBO6dp8ShFQ&#10;Zk1ZwjmZpwwoDiMXaAQoBYWFQtOjXlx3NAazXaPgctRT2O1/GSr/2hMW3t8LmXk5zGrvOMU8CwJl&#10;20B4kxqlcOORYUkfnZ1XLJIU95u/O7gmlV4olLIoaBE1+RVLiVgeoacSLg4boC8Cy1qOcvU2KPJY&#10;LrpEh8gQbQw1AxQLfVH/SL0KJhGHSa7DRg4sXQ0VwEKUcrx4PQGWavIlVKJjKu5w7KrqXRK551zQ&#10;tDdfdCZ/3GJFU1jW4hQWNUBZwlTya5yO7w+4CmGZiVB560AYfn4RPE+JAIerK0Wdu6YdXIx8ohGg&#10;PLj3hNnq2nOvJ2bme7WdVgSU1cu38It3FWu98CYGzIXCwgKN7Lza9o8p4hwvfkOVOMfc7XcFep2e&#10;Awsf7Of88wWtBgrhPu5xsNo4ND1O4cZzc/LZkO4rZNsdf8phoTUJvOsMhjjXIvpFXqRTMV5EYnAo&#10;mMXEo7YCSCKG6ImTJuWiStj6S7THTW6vd8kOvRoDiqW+GExAIHhoywCvQP+ke8/3MlAKBeuI1c2t&#10;jBTC3Ap5EiuROkZIkqdRHCAJntXg9g+1oDlfbD5Um8hv/zBv8mG1yUZX+fGpMqC0hMHnFkJoRjxY&#10;77OH/YG3oNuJaWLFObcX1Lu3Y19pBChXL91hNtqOVOuFHb+Dus0uAsqh/X/QzlrS6uFB3WbCu3dZ&#10;Gvlghyur+I23lJWw/Gt9F+4xfqDtHlY/Oy6G/xQiGW2g1gFHauYCpcjXDK/9nyzopRsM1eYP4o9e&#10;TSHRqxplrIMbqNEiciDByfC0vQKBRLsIJEhj6pgoFhhywSwLM7uJAp9m/kpCtKF1OPWat/OTa70I&#10;KNKomnR/RXdx1JF0mr7smrC5aoC+al6IgxkLIIudPyzZqg6DFtGu1SGG34tr7eHF7tdYWo9yZI/6&#10;SZGcnnMxr2oTOMz9dNgDbjuD+DFYUufVnjL2Wvx3QWmxGrHXE79d4lpYrKQ3/d6dO40fi4By4+pt&#10;MK8yjv9xIhVHYv98cnKiRj54x+uLYhRDrhQBhXu73yeCF5WxtFZZPfqdnqtSGElNYHv+ZJZVPx0o&#10;Uq3S18IBXrazIM2gQkHkprRgREjWGSifnefGGVRfSRhbSvpCJF4n2kOLptQTSCQrdXhrA+j9ibVe&#10;+4dKgCLxYBSi9lDycrZK+gOz90P0irbPllJO/i8OqJC1RhezjXh0Sz3Y3a4N9fjU+Fjqy4V8A5PJ&#10;xY4qOo0FkcrjibjXsN43DubeP0A0S7mQtsUxb8gT8jVir7u2/kaD6mtQzzwOwfupCCgvnj+HGnr2&#10;VDGJUyLb1POFyIgIjXxwYGoMq7J1gGKiiN84hoYHcneqkkDiN/7rS/V7Rr5+EcUamZd+mv17waIz&#10;CWYa9YdwG2PV4ROSHAmuttIhEvLGhaFXmZeQ0zDI+6Nc5Ppe0Js0M1YASlT/Ty+KPOTeFyJq6hUF&#10;DuS9ipuYbKTsunJIu7Zk+zpP1b4SnBZDFNJKfU/8n5a1oYOuW6mbs4qrGu7bjqbZq73fxOx0Zr5n&#10;jOICyu3Fat946IHdr2vaqiysc/7apbGE44qfdyi0Ak/2WF0ElIiIYGgsiR1jhr6BuSu8eRWgEaDg&#10;OQadW6DY80xHR6iMuRWlm2542A1yCvPgZUokS8xW3Bgz+10eG9R5+QfNHy45CekLdfR84YBlK4i0&#10;NVAaz2NKHYtEndyVjAqNv5WRaoi1hpLQx+DAD3Li2locQhdjpw29l2z/pFbgw5P7QGQz3SIAKnsV&#10;dxHMIgVTBDMmGcVOTK0iGklg0aJoHgp5+XvD3cqCbM3A0WQEmOtM+jR9WMWDhkqo0yd/xvkLmBNZ&#10;9/wEEyl5e1klR6XNfeE7qihurxD4+W5TL3iapLk9Rqf7rpIbLuEKi+ZsLQJKZlYy7SWPjSq0iZCu&#10;E9y5pbkB3VejnrIK6zsreQ+lcgS+guBrbsa8hNist2C7Zxw2eqlk6BfN+I2Zl3LHrdJOamlv4AY3&#10;retAuK2hZNgbX0F7G6q2CUs0QGhHIzV7s0tEtfxK7SrJ0Mt1RYa0MoQ4DVUPx/bWUtQhtRS9CkXB&#10;MBFpoxq9wzAy9Zd4yId/xTyJdJdhCmDw10fw57LUvAd/VpM+mnLJj1M9dUx1x63gtFjBYPswWPv8&#10;JLWMdz4+lYmdr+3lyp6URl2tbA7DL/ykMW9CmnqEZOt4ol5O8OuaQ0VAASiA/p2nk3gRt6Rzht+P&#10;XNDoTsAjLy5lWPio6FUkpSz8gfy/DV1hy5uL8DYnE9oc86X2YdwMNTknQ8Gr3Lhc+j0cS3uYcwMY&#10;ZjwOXtpYQVhtI8p3qCQipUm9bmqErxWOBzIROwrdlbyJtSL1wUkvse7VPx0oU/tQCQtNg7SW00ec&#10;bkV7KGophSiYfICiubF4zR6qmXgcnYqNX5HWhrDfsg3U1fP96CiX/B6ObevMgcjwZNV7fbCflf+l&#10;Cfwft4P9gTdY/LtUaHrYnQaOqLIRsQel6pb+GvUm2dkZwqDuM0XGwoFi9N14+O3QBXmgQHm7YQvk&#10;Rqq6wboV+zQ6rojfOCMArGyuUByJCaQBZ+bB1ejnVBTZ9piP5DXiCnI2XHG75bcpWaxXy8UfXXJf&#10;LFh0JoOX6VBu3AaUUFNMsmkTTcGeD7UTJm3Fql2RyihrExMF2oX5C030oxye0gcSXCvT7GBlr4Lt&#10;yfJTZIoomNJ1Y8Vz26LKAWWwJDpXg4uNGkIrPU8aJvjJYfnKnuBtv0OFduUU5AnNccAIbT/XWgRL&#10;wHVIy3sHM//cBbZ7xyuJe3xNFwSURstX4uJiWIfG4iQizKNYVB0PN6/dUxypOnPSWoYDv6Q8corX&#10;So3We6ERYM1XC+nEFfQk/MG0/W0CDp2okJWfy4E0gbL28okm5b1T8DwfsuHph4SMcVbx3BZ9IZYb&#10;jqxtWLKDLvZ6UBTJWnVlLtIGRbkM4vpK1Ax1DUaYYl01A5RE98pFnZPyCcaOhoqUSrkWTOn6MX+k&#10;vOVDklc1+GtEDehq4QIW2pM0Q3P5Sn3iqCqlf/M2ilWTD/ggENZ3gWMhd4hW7fW7wsqvaScra/mG&#10;g2Tb6wsaBQkFi175MdTnNbTF8pX6Zi7w+tUbRaBsWneIGX3nINtfHpOO+fl5GqmfORx8W3icGEzc&#10;M/7dW9YfJ7KgWOOu1mrvWFw52BSsElWmZhxIg9RsQ/bX7UBW13DiJ5ezqMvaW2tNgp+a94R4V20R&#10;LGhkyNlrqe+jx5Uap0AqrMjK3kSaqe9nQOFiTQEFy+wpRC1Pv6ReZYyuSqQOe/1VtJW1dEpMkSZD&#10;kDwabgN9zRzBXEszILGRlK0kxqtuJXIp8gkrz4Gh4DW4fRjsHAYJ2amM0zIojyyD0zBMRh8KopnF&#10;FfKFQmH7qwssgbMVTdjp5Qu3mI22E9Eu1OsdGvtCQkKcIlBwTIt5lfGSzR69oXOziZCYlKAR+uV4&#10;fQ3T3jIAdr65TGDBsUXbX19gDQ65QhXOM6/HvAAbLGVRLqPmQOlyQnUYM2bpR/ZeDZrKqSgPo7Cu&#10;PgkWNuvFKZIOxIzTFoWtlZrVWJKXUE7iYRmMgjaRC9/iJBiNAcW1Cn0mzTi2UhTroR0NVYbaIaCp&#10;xktdb7y1WOWc7F0N7g2rAX3NESSTNfZcLSp5wKLpxwDURLuOBt5UHd4u+f53cN1qd3UlfL+xO/jc&#10;2kjZebQhv7dRQr9Ts0F3+w8QmaGZnN/WjUeYeVWRVeFMr2F9ZkNhYZ4iUF48f8nqmTiR28EQcUNz&#10;N3j14o1GLmDFk6NcqDUGdJ9Dzi1ir1IiCDD+qTHMdPcYWPf8JHy/qadqVIM/qM7Hp6oABa9p//Zb&#10;zKoMgCIFixU3kllN+kFgE25AVkbqKQsNtFMqGkRv0txIpZSdqoglekejQMFizL5K9EtakKnkVWig&#10;xBD1FCyIvyeqpj5c6VIPelg4g5kGQYKev57RJHhWzAanh/yvFVErJcHucHUV9DszHybc3oTMogK+&#10;f+XT3wV97lnKLW8EtQ/YQUa+Zrobp3lLQsO64tzhyZ4rZXpK9qLklATWuZnoTWjXrepOcObkNY1c&#10;wIWIx6wCDufGrDzXJ1pbBsKihwdZTkEB9Dk9h3uNmSTOFFyvdJOhYqaWJyVksM7clWta1Ms3ellw&#10;Y3ExGg5PbWwV8yxIueqbiG2/SvSGDFFNZht3/ZXqGI0CxV2cUK9Av6TgbG+oGtEiCmaolCfhILY1&#10;hMOWLaGNrgeYa0/W6LNEPek8YnOxG1OdCLnHVGr+JInGRofcoNYBJ3iQEAi3Yl5xHesjtpZjmQs/&#10;Bp1boJHwcH5+jjCs9yxZLSFOst+05qDqZqcMCtj4oT+KI+8xClTZDVYu2aURoCS8S2MWmG2VjS1q&#10;BVhaj6UqU+/uhH/92ot/+Z1UVxT+QFyurVE7jBmva83PZ5l5JfcyAYpU4GM0bKCRHVy2bsCNyYCS&#10;b2iQ1HOu3LNB3sRYZXVXjERpnnoV0S/lBKipqlaRRMGCJVEwnCGA7dGrzLtBfT2fj+oveV+TFnqU&#10;q+eLL1p8mBjEvtnYQ7VKgx+4N0qTo96w8OEh+A576FGryGYQtym2iuNDj+joKNa2vg9VpmAu0aIa&#10;/84v3FYFCkWTZm9iFpXdZT3NjiMXamwai8+tTYrZeaRZq1qA3q4RUEGdN6EVpR3N/8rIz1Er1qIi&#10;xA1Qrat7lxlY8DDjxoND9LZYdIAQboTRnVRzDzS6aKi+Wm+CIVxZRKwMgIIBAtxyQkVHSftR1ORJ&#10;ooZxvVRLnyb9e5gMBSu9SR88IKJ0vfEeMAbnd+UUqL2/Ai7IsYGv3kEninapy7Np7xgOFVDsK5S1&#10;tAH9HUMhMlMz+uTP2w9YTT1xlCp2+za2doOgwCBVoODxx5HzzEqy2SMJ+uYTITk5SSMRBdQlVTb3&#10;U63VURbwcrQLHx5WjHb8fTKEpMWpXAf+f9XiUwyFYlkCRawLw0LAieBjNhgeD7aGFO+qiiFkfoS0&#10;MFY1Vpz03sdAzlilQNmhOY8ipV+1jRXpl0ols6SfxKsaxPPrONSkJXQ34HpEd3Kpdsn6GG2Cx4XT&#10;z4sN5U65s5X53t4My54cg/LqEovSpLTKUImWMPXPHRrLyu/YdJSZV3EG6Wa/A7rMgOzsTPVAefXi&#10;FcPYMQp6cUMhZ3j88LnGar6mKE/4K/ZoT0BZ9vg36IUaZVlDGKImTIwHDsfr2HDeJ40y+pBWYjNO&#10;xTqbusKOTu04hdGHFC8OGC9pqYjqhBeRdunJhY85UFw4UBZplnoRUFsZqQlhm8q0CjaqvfWsBg+G&#10;2cDEBoOgtv4EjVMthSQu1yYOQ3+FPDUNWpJKYQG1CU6s3/nmCljsHas6FLGYRdRo13CIykzSWFLc&#10;y2GJrIUDBf1kj5UKmkrhxVlZqaxXO3EPO0SWeWUn2L3td41dDFaG1tzvoL4kQX71+KUp9OYif8rd&#10;HaK7pRWlA5wKu6fWq+zceI1ZlFEETK041Z5E+ZZxNqPgTJ+GEOusAzEt9CDYyrgY2iVH0XCraQct&#10;6D1366dt++DbWwEoWC2Mc8PUhbHDahhC0ujq4GdnCitbdYG2hu5gWn3KR7Xxfkg5Pea6/rodqNab&#10;vMvPFZoe8RJtgYMD231/fswtE7VqSWCRzFXY8eayxhKOaWlvhe6tJsns3oJ7lr07jit8Hyqrvq/L&#10;MlmIDDvRPOx/1ujoostRzxiJMrVgaU+6ZODZH/mDuAQVN/US+w8kwr5nMRGwzIxsGpCniaauD4mK&#10;mVWfDHX5z241h8JJ6yYQYsv1Cxf8NA5JLe3SEXfxHa0NvWd8fIcjvv6QUx9IlPco7loQaadD+RoK&#10;D9sYQwQX6hiAeGJtA+vrdIbeFk5gzq/ZUntimT8fs4ruMNv3ULGRrt+D70pyJ+1l87nGXvkFVj4/&#10;AVW39FWl6LK6wGZgf3WlRgshnz5+QX3yyKLwqGPkDE8ePy8eKHjs332CA6VIp3RqOgFSUjSjU6Rg&#10;ORBwnVXHiX/Smi6JuMfVZOXTPyA5JxNaYV2YgvhvR6XWb95GqPUq1y+9YrX0fDXWq/IhORczrSlQ&#10;n3+2vfFI2GfZGl7aWkGUDQdIbQNKWCoABUtLBul82lwv/voDI/tCgnNVpYCCNkS20Ydoa30ItzWG&#10;mzZ14WfzntCDGwH2t2OWvcZneCZIg9vVnau++FHaG3/xZ6b8/ZZfh6zhL3iTEgG19jsqgmW1OMpq&#10;5MUlkJabrdE6xO2bjjCzys6Sa/eGHq0nq2ykpabe5Q2rZ+pMPcM1qeTeEe7deajRC8Nz3Y3zY00O&#10;u4p1XxTNaE/Cfv3LM9T/rNLlJhH+u/wuq70W/N0sn4PM9Hu3zwoUZf1iqzcR+ho5wCLT3nCxYQOI&#10;cNCHt1zHoJZJ8EQ9Ux0iu+h+8gC8/QP6Q4JdVYjz1IIkfm78jCSuQZ73tIQ95m3A3WQotND3oPA2&#10;6pAan+k5oHi34p790K67xVKjlJxMwXafnWoghwMHtSin6GC6a4T4d4kXwWmjuHv0UUnSUZM1Xo6j&#10;FhTpk8qeMMljuYonVC01zsli/TtPBauq3hJB5gorftqhMaAUCoUC56eUmX9XkMum3tkKVXAEDQJm&#10;eSOw3DMW5j/YLyYn1WRqfW9tKnaTy4S4NNa9+aLPSsHUUTJsbjLTmQIN9H1hsNV4WNi0F5zo1Rie&#10;jbSAGGddSGilDf2mbv0koBzt1QfeDq8CIY5GcHtwTdjRsS141R0MnUxdqW/ElAPE6hNadj+aclVy&#10;B89x26EgXyj2fp4nhylueivnNVr+5gs+t7fQ5B7qR+HUG9vGb4nDIyqI+iZH0JQ9xsRECa3relH+&#10;RNTljvD7kfMq1652tV8wayPDhCO1blb1giG9ZkJubrZG6FeBUMhwKuSSx0dYck4GrRAY+v3xwT7o&#10;fnIG6O4YCtZ77YqJdrSCQecXFAsUvL4r51/Q/C9bLe8vBhYZBSFaNpmEcw1Oe9obusEY29Ew16I3&#10;1J90hAMl4iM7HIPBuZMXTLTpDwMsHaCxrjdYcO1hwj8HAw22X+h+saSoQ4O5EBacWKLQvhTxWGkb&#10;dblRVTuH8WM4ND3sRlNEz4Tfp/kJ+GzORzwWBp5byP6MfaOxhfvcqavMqrojgQTzJ02s3SAkOPT9&#10;QMHj2mVxZAu+GUPF9c1c4dXLNxoLE7teX8vK46yv3aMAE5H34wMIMCjUL3GxX359V7VZWippOTld&#10;raCXP/8vC04ycy4mNdncpQlPgyLalBu0KQfN//O+COU2hX8EUELo0Gq5CsyqTiQgWn/AlnBlRj1p&#10;YfKBM388fm806kTwHUUhr0S/Rlz4mX/HRyvggoiR0k0vz7AOf0xkFdZ2hIpc6CtPEf2UYyrWd0la&#10;NiyreMGogXNwVFfpgJKcnMg6NfEVp0cS/XKBLesOa+zirkQ+ZRXWdaZIB1Kuf63vxsW7N9v06ixu&#10;gywO6S6mq42LQAjLSGCpuVnFerh3WXnMfvBGMPtCeuW9B+fx33pf+CSgGLb8BWppeX0V94MLElKu&#10;ZfNPqK0Olj/830YL58Me0tgqVY/SFrS29Ae/t5HwMCGQ2V1ezvS2DxYTkRj44baC37+mIl7czoXO&#10;TSdK7BxplzNsXndQLdCLTw56rZCVsyD9GtF3DuTm5WiEfuUV5jMqn5eCgcasNqf6r/a/TYQ1z06C&#10;zraBajnsz4+Owrgrv0Cboz4QkBrDihP2ESFJrFuzhaDpBq9/gKJ6YADFZeRmyMl+z8igB/sEw12j&#10;4HjoX2C4c6iKDi2/tj2V1E//cwf8Z0N3UaNgTkWyTci/NnSFa9HPNbZgXzh7gzMnZzFohczJ1AVe&#10;vXit9vzFn+TMNbGJRUK/6pm4wvOnrzRGv65GPmP/t6Gb6r4pK5vRSFW9nSOUyu7b0/CJfQHXxd4V&#10;Lvxr7nPAmcbFggUbvJpaTQOrqp7/AKUMxXv/DkshNjK1RMo19c4WgSar4NaEz09C5xNTFROLazvA&#10;//u1J1jtsxd3NVCOiPH3jb60TKP5k0nuK4poF3cGw/rO4lo858OAkpySyDo3U6RfK5fs1OjAiYm3&#10;tzCFXIp8/ZdKb0pLaMwF3sYXZ2jlkU7haHbEE5THGsl/xqljD1kdwwkaG3H0D1AUS1Ta15sHr55F&#10;lwiS5U+OCTQEEZkD6cyZsPjREc4gVEdYqf3uOfMw3TVS2rSlEfuLjY0W2tTzlIt2OcOW9YeKvY8S&#10;DXnOlHVF0a9q3oDlLRkZ6RpLPmbm57Iux6dLWoDbF1+2QFtFtIM9fleg35m5oDzt3OX62hIjYfu2&#10;3mS22t5lXmX8vwQUXImbWc+AuzcDSwTJ7dhXwve/ym0xx0Hw7a/d4UToPWh8xF1x2EgxdV3/3tgd&#10;zoY/1GiP/MG9p5hFVZExIe1qZOkKAf6BxX4HJZce333AaumLqX3K1Gs5w+ULtzTqVaIzUxhufir2&#10;GagBC25yyR/08qd/wMvkcKioHH9H7sop2eWoJ8UCGH+/de0VZlPdC2yqfwWe5W8OFCxtamo1Ha5f&#10;eFWi8eYW5Asd/phStB+8nIeY/ud2LtqjoDHuGq2uXEUSvMEhEzv9LmsUJIWFecLogXMpyiVNMjqN&#10;XgiCUPhxQMnJyWKDuk2TdX2hq/WwX6Lx6SxhGYms6/EpIlhI4CvOndXfMQwSc9LhgP9VKL+qtdqQ&#10;Yo9i6sDkP2fL6ksMhxxYf2mw/I2BQp6Eg+TKuZfvNd7fKAzcQW3natOjnpQfcb+5kanMn0bg/NIU&#10;cK953P1A09NWHj96xmoZOMscAHqW48fOl/g57zXibb8eYmaVnSQVob7Q0MIVAgOCmKZLWnBv8QUP&#10;D9HkDaJitGdfW/Ehc3A4XF3B9clpKL9afXPP/23sBvfj/Uu8Lqo03nCNieLN8x+gfIRwb1VjFty4&#10;9KZUxtvr9GymPszfGloe8wJsAf4OaZm03wQp9Yqm8K91neGHs/Phz3h/jYMEjzlT1zKzSqKkQA3e&#10;sYk3pCQnl/j8398iGRXJmtd046JH+rBcYdmi7aDpehs8n+hdEtjChwegzgFH/lA7yXItCJZuJ2eD&#10;ONamg1qvgiNYCwXhvWA5uu8ea2A6Gcy/VOj4bwYUzJPgVJIuTRbA/Tsh7zXe/MICAUP3VbcMUJ84&#10;5gtg7cNuYL5nNJRb1khcFDl4dLYNgpEXfoLLkU9k2XhNgyQ6KkpoWdtDIuKxytkFli7Y8t57KpUB&#10;z5y4WoZAnKLXvqEPJCYksLK4ESlgsgvyGBZHbnt9Hn5++jv8xL3N9/Tg2xfLZx2uLKfNiTofn8IO&#10;Bt5g+cWABn+Ho1nb159LOYDPnsH/GwEFq7FpdE/PVRDoF1+iQXENKbheW80m3NwIN2JeQnlMKhcX&#10;pFnTHgafXwirnp+AFU+Pw/GQu8ApeJkUPcofG1cf4AzJRcaQGpg5g7/f+wfSl+rkTx49ZXWMpKLe&#10;lxpbdmw6plGvkpmXLfz68gy7GPmERWZSWX8FKWikx6aX51j51W2LKW9pBeMvLQN+DijPVyncKxK7&#10;I58mhRYLltfPoxgaABrCZ60N+5sABUPqqEkmu+2F5ITMYkGSxz3IwocHWXVcyJY1oF2dT4c/kABF&#10;DUg4S2j9my+VqSh/x29zsoRn/DvDspWH8QEaXYzfvk0WurWcKGnQ4pqbU0lvpyXF9sx8MFAEVsAc&#10;Ry2QURWsLO7ZdhKkpacxzVUVC2zQ2QUk1g13DoeWR70YX3HYpNtb2IaXp9md2DcMd4Cdfnc7VCgG&#10;KE5XV4LztbVFXZGc7xpsHwInwu4XC5aU5Cw2y+cQJSWlDWv/60BBD4sD2+sbTYata64Ax0GJJfM/&#10;nP0RZCOE1raloQ/b/S5z3dhdlQGsaQO199uDf1oshHKafTjwJpt/fx8bf+UX1vX4VGa7zx6+39gD&#10;Kmzoxhe5EI0uxvt3HWeWVcW+eGrS0nWEWzfuleozSp9Jv3yL4XYQskhBFSc4sPuERkPFjxICGfYd&#10;kCah2p6m9DOWtlRY3xWa8JVq0p1tYIP6RaW8pRVM/3OXGJuXz+ryLxBDyqfCHxQLFoziHd5zl7Wu&#10;OYt7F9eyb/76ioGCEUF8Bv3bL4XbV0UxXdx1ZXAW0OvkzKJZ0tJSlHUdYcnjY7QNukKZCuVQeoLD&#10;1TUw9PwiqLZlIBBDWFH0XVMoeXlj8Ly5QaNZ+MzMNKF3h8my9hEMCY/5AccG52oOKORe83PYyAGz&#10;KIYu9Sq92k7WaAISz7P44SFxExnl0hZJPRh2uf0bIyVKq1SVLf0o3l5ps5o+Bw4WvR2DsdiuxFyL&#10;38sYhjVL2M9SpjViXyFQsOEKvQi2KCycfgySEjPfK3CxClwESXuVRcvjxgYqOVFOKH6zsSu//s5F&#10;DXv0XbVXoGV1DjpDfPZbjXqTg3tPcm8iJhhr0oxpRzh3+lqpo2ofZMTnTl9m1loO9EHStP/eHX9o&#10;9IYKOAXDwjiKdqlr3lLegIj////4g1/x5Hc4wQVh+dXFjD/iXxgOB88rLCSw4Dwp5Qpk/Dk/r5Dt&#10;33EbOjacTzsulcl0l68MKEg5zThIBnddAdcuvqIKYOVryczPlTbc0e+PBd+lCSrFtUN0Oj4VXr+N&#10;Aus9Y1W8itr3SECCnY0PE4M0GhZOT08VeradKPMmmGgc1mc65OSUvqX4w6p+87LZsL7TyW1JvUqX&#10;Fj7ARZJGvUpOYQHDFUnaJ11iiQPuGHvEg8KJ1BC0um2x0zvKc0DdiqFEGReNmazHienYPcem3d3O&#10;rkY9YwVilIyMJDI0mc2ffATqGU8mwNhosvzlKwEK6jKjb12gTe05sHnVJem+ijIDDU6LEza8OMWG&#10;nF/E6u53hGPiFHm+yAhCZ/nqbzV6sRunZPidrHt+Uv1cYTWbSdXcZwd/JQRoPHeyc8sRSS5Q9CaW&#10;1ezhzKlLH/Q5H2zEl85f5V7FXqZVzCo5w4aVezXeU4+1WxtfnmHaWwdKyq1bFxsa/veGLuB9cwPz&#10;T42hZrCShuqtfXGSrjU+O51h0ACrkEkHresM7Y5NhCNBt5g0AoPa5fH9UIab39TRn0jcXSNZ/S8I&#10;FBTqmGxF8De3mgGLZ/4O4aFJClokIDVa8OC0SmfbD6QP6fnz57T5xSm6xtisFIZFisWXnrSGDS9O&#10;Y30WM9s1opjvTY5O83+HnlsAYZmJGgdJQnyc0L6xF2cGPjJtMqL/jFJrk48Cihidymd2w+bKImCY&#10;2WxR0wPCwyJYWSQhX6aEszGXlkJl7KtHsCC3JbEvEfy0b0YTKLe0PuAqN+DsAqhQQq5lJu7Dws/r&#10;nxrNqm2V63lZIw4Qx867kRd+ZjFZbxUA8/ROOJvpfBAamUwlI0Md89H7s3wBoGCAwrySB4XCMbu+&#10;bOZJiA5IVaFZW1+fE7BZip7parkNR/nPcyV7amL4tjJO/VRHofjvTPhi5X5jI3lw/F4Uviv6/ppK&#10;tEsnaHLYHXb7Xymz/MnSBdsYJhXFRWIC2Gg7wLXLtz8YkB9lvPfu3Ge1DBzESS2U3XSFmRPXarQG&#10;TNm7vOCAORZ8C37kX9aICz9Bh+NToOXvE6Aj58LjLi+DTa9Ow6x7O8Gcu+8KG7oW22Y6+8+d9GVf&#10;jJRM2FfTt41fZrPDHhCYJjaGpeZnCTMeb4e9AVfh6f0IWDjlN2hTazYlK/H44KrkzwQUmohSVYxi&#10;oQ7BwRtrl5yFuJA0CM2Og8n3N8HZyEd0j4WMCTP/2i3SpGK6S384J84reJkcXjxQ+FFl+xDodXoO&#10;7Pa7DDg8pPep2dD6j4nQ6veJ0Jf/3uvmBtj2+hzti5Oel10mZSp4vH71RmhsWVRVgnkT13GLQBAK&#10;PpgBfbTxTvJYKkMqZjhrGTjBn3cesLLKqpKuyM1kqXk5EJ+TBcHpCfAsKQxux/nB1egXwDUGXOGH&#10;7+2tUHlLPzXuHse0tkVqRQ/p1xdnuJ4pQf/80hQw9FnAClkgp3T/3tgDynPDmP1kFyWoIkKS2c6N&#10;12BUnzVQx2AieRkCTTWv93uaMgRKDW0f0h4IDvQeTSyng/vorfDH4QeQlJBBRnn/rT+zQIrKV/tp&#10;f+0h4z8QeEMESQl0Crc2zy3MZxn5OVAfq37VPD9cfNr9PhkOBt6Ca1HP+ffynAPiFW3b4Pc2GqLf&#10;pUIK/w4TczJKDD1/6sGgUHC3W0z1aWSjHCx1TRzg6ZNnHwXMj76Q4KBA1szWmYtcXxn3G9IbBxtn&#10;lRlYZt3bzbQ4XTLdPRpMub7Q5T//e2NPwIke5Ve3o1lglbf0hW9xwqSaL7rN75MgNS+LDHINisxV&#10;LUoUmDhB/V68HwTxL7jKpj6y4MKCh/tloj8vr5BxHUMr9fCeq6Ch6RSakojAwS+JgMONt0ZZAIXr&#10;JVsJMMwqutFnYli7pe1McBq6CXZtugGBfnEEbCmNfJ0SIRjvGCZGFbmhT5VQ0S4nprESR93ye699&#10;wAGyRG5fYdPLs+wbNa/DLtTqWwdAea4b6TvhVLY89/BVOXU22jGEf3ejwGDHUKh/yB2HRJSZrZw6&#10;fpEitFItbVrRGX6cte69Pf0aBwre4PpVe5ipNJpAwt4Jtm44DGV18xEZiawubg+AvBeNXNo1J60+&#10;lcylVaEEmOjiHuEad/XS1eQ559nfk/G3Kd44OChwN7DHiUG0T4c0n/MN/+LvxL1myuUXuTmF7OXT&#10;SNi79RZMctkDfdosIeBYVvagFV7qdSw4gP7leZ4DJUIyIjX0vUDpc5oDZVUQEFhWB0Olej+B2b+d&#10;CIjNrWfAkK4rYO6kw3D80AMIDUpQAEdRsWKh0BvbEaR7ZXKgOF9dCYnZGcwIAxvFeRP0xpyOTryz&#10;RZYExPN2PM7BpS5wovydYHgYX4ce6JdG9My3vDpXZpQrKSlR6NLcRxYOtq7qA+0aeUBcbMxH2+Yn&#10;XVBGRirr13Ei579ekoJJcS6Sv59/mRVMYu9KH/yyaTJHi+KLJJUObO5qzzUNRrUkFcYVVj87LoaT&#10;iwtB89+vfXYCLkY8UpxcyT/X/spKla5KedCgXktLzWavnkXCySMPYeXC0+DjsBOG9VgJnRvNBz2f&#10;c1B+lR+UW/6GH/7wW1BmiV9i91NxrNzaYPhuaziY7Y4Ax7lnYdPSc3Dx1DMI8o+H7Hf5asEhf/wV&#10;5y9uKrq2SKD3PjMXYrPeiln0Yuf9NoUWR71wnxq6xjdvIwX3G2u5dx9Q6udPQOF0Vm/7D6T1ygok&#10;eMybvoGZkiwQw8HmVRzg4N4Tn/SZn2y4167cYrY6dkXCnq+W9iPmY/itzMCCeZY1z0+A1d4xtE+G&#10;mOVtpbSKyXkYSZ8DeqJKm/tDz9Pz4NeXp1loRgL8ylc2yz1jaO6tsoEghXuRHAaHA66DQi4AG4+O&#10;eBBff19JvzJ4cKPW+Jg0eBWSBLcCkuHMy0TY9yQR3kSkQ0ZqDsO/qzvn/YRcdi06G56m5EHsu0IF&#10;UJQEDvljy6uzTKGfh+ioL+QXFtBgdBXqxUGAg9LHXloGb1Ii4SbXgq7X1zHbA05k9OWWNxQ9O/W5&#10;t1Xz7NvISpG+/bUHjLu0FF6lRJQpSK5eviXU1Hck3SwGmtxg3NDZUFCQ90lMRyOGO3PSCoYcUErB&#10;cCzltl/LjoJJDSMhJ51tfXWeptzrYkhzrbiviniIQwr+tbE758Uj6DXrOY0K4ML8YOBNaP37FDDe&#10;PYb6H0ZeWg41DjhzGtRFgT7MvLebqAbtWiufyOR/M9g5FMI+YtiBsnGrO0rzvo95bt7UTdhKIZLV&#10;9veJlBgMeBvN9LYPKaKt/NlV3jYIup+aC07X1kBzvjCY7BkP0/7cCc85aC5GPgHna6tpsycK3dNg&#10;iLZyz781lRrVO+QKU+5uxTldZV5Cn5gQL3Rv4ytr8cWWkIYWTvDq5atPBqemkjqsS3NvfoHechfo&#10;Ck+fvGRl+WBkKzWUKx+SHsdw/ObhwBtwhB+nQ/+EG1yTYDnEC76KPUoMhWPBt2HCrV+hwx+TSVQS&#10;sGi+bVsSn/Rly62oA87Mg0tRT9jzpDCohiXkUmrCjQkLLZ8kBkNZ3p+mjwHnFyq23XIPMvevPYBt&#10;DYseHoDqHBgK+m5DZ/GZSHIgGE3EzUcxPL+We/TbMa+5x42EZ0mhXLO9IYqK2Xv8DvDf+wkBkMnp&#10;WlkDRHpM913NTL93ldPMjrBp3T6NeDCNGeyFs1eZra49d3kTJDFrDxjUYxqka7AU/0NW6qvRL9hP&#10;D/aD3ZVfoBlfDTHuT7RDmuySTtCXilX5fArtL9mSkm5Vt/QHp+vrYNjFn+FfcrTse05J/tZA4fdg&#10;zinnwoeHoRb3puVXiRpCUae0V5lfQM+FKrqbUbepFT9H39NzYfqdbbCJ01ic9KncS/Q57u3owdOC&#10;lZajLMqFI3VHD5oN2TlZGvmONGqo86avYSbfF0XBTL93hvkz1pdJIvJ9x5HgOwz3Uyn3U21qJqIv&#10;WLlSVaE6uY3ItxFI/P/1DjpyyrANdvhdAUcOlGa/TeQ0rpvMYEx3j4SYrJS/FVCm3t1eRL34PZrt&#10;GQf9zi6EX57+AWtenIZep2bzBaVPUQZdXXWvrDC1vUygl/u5DtcrTWHM5V8gNe/dZ38m/n5+QrMa&#10;rmAlKVPBcpUmNk7w5tUbjekhjV5waloy69eFo7mSp2TCJO5X7whHD55hn/vh4ecFp8WySbc3c9E/&#10;VkIhWhSVwMgfHEQY/q213x7cr6+FDS/PUuKyzW9cDHJA1DngQJNgqIcfDYW/p9/Z+cTt/y4gwQNn&#10;PlN1taSa9z+cPtbebwe4tXldfo+o11Y9OwE/PzqM7dRQbauEbsr3i8gfHEjocXufngV/hNz5bBRL&#10;/khPfysM7T2d0ywPWUOWeVV7OLD3D40GDTRunE8ePmUNzJ3ARoJuRHljG1fc6uuLgAVDuEnZ6exK&#10;1FNuBMfBl2uU4ZeWwABu6IPO/Uj7rWx/cwGeJAVDdmE+3I19DZ24hpEV7OEKjN5ojYSq8Z+rceOw&#10;3GcPV6NLvqdCQRCC0+LY1ainbLf/VYaVuJtfnWPHQ/5kL5JC2fuiZsoH92DC9ajndK71eK7X59kf&#10;/FyPEoJYSk5GiedKz8sWcBsFsb5NLtch7UyUDMLG8O3yx8eotCQqKxlOht0DHPYx6tJS8ZmdXwSO&#10;XMT/eH8faZE3byPLbBDE+7/fQmHmpDXEXORZzGTPZaVq7/1iQJEa557txxiWMkt77LGAsnf7SRAX&#10;F8u+zAOVC9HKjnKyn6kPRShks+7tosRksWNe+aqKI1yfJofBj1z/VOICfxs3Vvl7wpopbFuefW8X&#10;6/D7JIrGUeXAqtZUiUvHanGbvVbHfGDJoyOMA6DE53I2/JEw6uISqtjFQsOic7Wkc/3n155Uoj76&#10;0hK21/+KrKBT+v7Q9ASh5VFvaMy1Gl77An7ttO0CVSaoztzC8+K1308IlOkNdc/sc2oQdceOzUeY&#10;RTU5XcK9Sp8OEyEpMUHj9K/MDHOaz3KuVxyLkF7RBZxG/wg5ue/Y18brr0Y/E6w5/RArZlsrNoit&#10;EnMw33ADxe0oYt6lyIxn++sLtBflry/PMtzHYwv3FmhgNHxcWuEs6SMXG5baFzUu4QrOtVP5JfXA&#10;kNO6Lfxcys/l9dtIYdDZeaz8Sn5N/HXSCJ3KueT0FVIr012478xGhlW+AWkxrP4hV+h2cgZFoKTX&#10;vtPvMjPHEnhp27V0hppckhHrtnA+tLTZ7Wv6zi5fuCHUNnKUzcZG5tLQwgEePXhSJnmaMruRtNQU&#10;NrT3VKp7koIFgTPvC4n7ko7r0S8Y6hMVHcNBgvkSrE5G6oYcvJB7njNhD9iLlAgWmfUWRpz/icZ+&#10;4pZ61MKM76OyjmJ6MFAj0GvaUe9Mg0PO1Edenothh6srWY6Ejp0IvSdgfRRejzXXWHUOOvHX9ZJp&#10;qmK7BKUg5K+rtLkfGO0YTjricvQziMxKgXMRjxjmTNCYojKT2OJHh6DxYXeogKHgFdIy+OZ0D9X4&#10;53OgQG5hwVcVtHjx/JXQopabLB1hq8W1sJY9HDlwssySmWVKdwIDAlnb+u6yEhcU9xZVHGHD6n1f&#10;1QpFkyrzc9j16Oew/sVpmP/XHph/fy+ViYelxyuIVPx3x5tLrOrWQdSnTwWY0rBpceUcZLwiALG+&#10;bMCZ+VTFHPvuLWQV5IJ/ajRMu7udv64j2HGvdSToBvtmQ3do9/sEOB/xCFJyM0kzPIgPoCJGFN9i&#10;tUGz4pvUiC62lgQquvBr7c+B1hsGcMGeJFbuyqgT7qWJC8HSx0dh9r2duG0gHAm+BcFpsV9EoJd0&#10;hIeHCz3bSgNGYo+JSUUHWLpwS5lm/MvcAG9eu8OwvJk6zPTEejAbHQc4tPfkVwcWZR1THAen6uOn&#10;vzOq/8IiP9lWBe0VQ6fS7kCuI2rst4MZf+6Ax4nBMvGr/JnnIh4yg53D4d8busLUO9sgW1DNSeDr&#10;4t6lsq2vL0DXE1Np0rt8FKoonNu+iD5Kmttwu4X4nHQVg1I+/9egP9QdKckJwvB+M0Dc+VnKUpzA&#10;w34R5OfnlKnX+ywGeHjfcWajYydroEHQ1OL88syJy18d9/2Q+8KsPUbIcCeoIsomDhrH5jHbfeNp&#10;w84TIX9CSk7me1dn/FvzY96s3Or2OLiv2BVSviLhQUIAw+w6zvLFodZE7aR5EIn2sNo/HlYEXoA8&#10;YGW66pblkZmVJjiOnM9B4iIX4XKFIb2mQHJyYpnf12czqvWrdjHzKkWZe8uq3lDfzAmuXLz1twYL&#10;GuufycFsy5sLMO/Bflj07DfYH3wT+O8gtTBPBo7S3OPyp78J2LHpfWsj9D49B5ASve998hEpbJs+&#10;HnYPVvmdg3mv/oBVHBznYp9BfEwoCH8cgcx92yDr5sW/3fPOzskUvBx/BuPvnIsmAFXygK4tvSE0&#10;JPSzgP9zxrzZgtnrwbSigyxsjMVrja2cASuQv5YvT8jNFoR3GYwOuQgd/1n2+8KsdMYKC5mQnckg&#10;J4tBPondCjLaUlDIoID/LjcbWHbReZhQIAjZknNnSw7+M+MCHnMqM+/toj1gEFyT7mxD0S2jE4Xp&#10;KULOm2cs++l9lhcRXOwwPzri4xl78RwgIAAgLw8g2A+CapuCn/b3EGU3mF9TpuSz05mQX7Qvp5CX&#10;U3TvZdiA9yFHTk6WMNFtCVEs2Ujfyl7Quq4bPHv68rN5yM+6+hYW5rKp3sv4ymCvcNNNrF3g6qWv&#10;AyyJS+eyiL4dAY/En2bxSypXPi8yVIgaMwAiBnSF8N4dIGntT1CQHAfRTiMgon8Xem3qvi10/Qnz&#10;JgsRfTtBxKBu4sF/jpviCgiGdw/uQMTAbuIh/Xu/jvDuzhUFoNEXI/dz6u5NAn5uUH1rCKxjDiEt&#10;6kGMxziWG/RG4Znlx0cL8dO9WEir+hBUywyC6llBOL++uCku9N4AM30I7dAQIkf2o2sI79cJ4md4&#10;gyDZxDZ17ybx3vt3hlhveyhMf/tFv5Mc7kkmui3lYt1RNkjdkttLIytHuHvn/melkZ+dquDmRN7O&#10;iylUXDT0m9+8hQtcOHv9i4Mlxnk089OpBHhEOwznOClXPvXQTuZvUBX8DavzoxpkXDgBBYkxENys&#10;NvjpV+WvrQiJy+YRqCKH96P3+xtp0+GnVwVC2zRCo4O0Qzv566vI/kZ/160E6aeOFitEU/dsFvzN&#10;dMDfWBsCTHQhwFiHG7wenRdBWpAUT89MyEwXouyGgr9eZQgw1RNfx//15//6m2hDoLUxBFjoQ+Tw&#10;XhBoayLei341CG5oA3lhNHCuPC4SeC947rBOzaEwJfGLhYWzuCZBumXynZMcA/GGBhaOcOXSzc+u&#10;tb4Ir8/irh0jFcoPoa6JE/x+9NwXBUuslwNDQ8Qjxn0cASXGZYz4O3N9CO/bGYR3mZAfFwmh7ZpA&#10;gKUhf60uJK9aREYVNW4IvTbQxkQ8rIwgpGltyI8Kg+QNy+m1sr/xI8BcDzLO/q7WIAtSk4Ww7m3I&#10;4NHQA7mXCG5kCwH8nPhefyMtSDu6h96b/sdBRufG1/G/BzeuCYG1zcX/48HBkbRqMaBXC6prKf4O&#10;P9/SADLO/EbnSFq5kM4RYGEA4b3aQ+HbpC8ClOTkBBLuxt8q2gdq2ovnrn+RgMQXE8GZmenMy3Ex&#10;p2FFmgV7nHEM0s4tR78YWOSBEuvtAHkRQQypTqClETdYXUjZuJK+qPyYcPZeoJDRGhMNynnxGBLm&#10;TgaZMUsNtQSgoB4JqmdJnx1U2wLSjuyFnFdPIKxzK27M/HNNdCBh3hQCc9w0T4bXh9cT2qEZ/7yH&#10;kLJpFQFBCrKcl48hN+ANP5d50efz9yTMFc/xNQAlPDxMGNFvBl9EpcJdpOcNzB05SK59sajdF40Y&#10;veOicoLbT5yGFUXDMHRsqeUAyxdvZwLL/+yAUQDKBGe+Yu8mw0FjDW5aC7guION5P1BMuS6wgsAa&#10;phwshpB58STEuI0jw8QVPaiOhUiHSgBK5rULLNDGSPzsxjW4VxJ3u4q2Hy7SQ+1KHMxOZOTRDiNk&#10;1x05ciDA0aMVsh/dZYE1TWS0K/P8Cch980IRKNxLRvTvSjolafVi+JJAef70hdCr3URuD9LmK19K&#10;LDa2/jJ066sAihQsuXnZbNaUVWBWyV6WZ8F/MTo2yX05pH9mQVkEFH0UzBDjOY6MDw0cPQwaIAnn&#10;9wGFG2Jo12YiVeLG+HbrKogY2pdoVGjHJhx0tYkilQSUd3evMQIaGboBJPw4jXRQ4pK5LKxbawjv&#10;2gqSfllI7422G1YElBEDCDzv/rrJgWIqAwpSLGWg4DUENbCG3MBXkLx2yRcDysXzN4SWtd0USp7w&#10;51b13ODO7b++eP7nq8hF4JjWZYu2gEU1O+5RfGXlLsZcw4zoN1Pjm6uWBihoQOF920NI6wZ8RTck&#10;z5B55azMcN4LFO4FIod04zSoKYEubqoLkN7gP0eO6A0hzeu9Fyj50WEUwQq0EOkT0qiklYswLM11&#10;UgYUZrwFAUPQQgHDwIMKUO4pAYV/jjqg4DWg1pFqqM8JFCyV37HpCKtt6EAUS5x9NoHGO3Vr5Q1P&#10;njz/KpKkX03ijqpxNx1itvp2suEA0gfWsbE3XL14+7OARQYUbkRBNc1EY0Lez0FRkBBTaqCgsUXb&#10;D4bIwT1E4x3clUCHv4+b7lkqoFAk6qfZDCNtgdYSo0ZNsWA6/1NRGcxHAUWinULbN6RoWtxUD0hc&#10;8SNIr/1zAAWbrmZNXgvmVR1kQ7RRrxp/6whDek+FkOCQr6aS4KsAirxhnDpxkTW1debUq8gFI0+t&#10;beQEG9fsY4VCbpkCRh4oougW/0VNkf3gTumBYi6hbu7jyIsEN7YlQR5oawwpG5aVCih4FGaksmiX&#10;USCCRYxo+RtrQfzsiYwV5LFPAkodSw4QZ9JQ4b06QOwkRwLJ5wDK61evhGF9ZlDkUzpaCOsAjble&#10;9XBY/FnKUv62QJGC5eGDx6xnO1+iXtKIGK44ppXtAefJRoZHlBlYFIAiH8ZFMKxdWnqgUDDACRIX&#10;zwSRyhmLorxRDUj/fS+ENKtTKqAQNU1LZjGedhQOxvfguQKMtSFx6VzSLEwo/CigBHKP+XbXOghp&#10;2YACDOEDO8r0UFkC5ciBU0LzmuJsZGlJCoZ/rbTsYMnCzZAn6Zv5muzyqwOK1DhioiOZ85j5YPI9&#10;1y3V5XTLt87QqakPnDt9tUzAouxRAswNJEDRh6jRg0DIEz1a6YDiAql7N5GRijkLQwjr1AKybpyH&#10;kKalA4qMmnLDj587WRYoCMBwtaU+ZF6meQQVou3ViPn3AYV7t6xLJ+i+6Lzo8fA6ywgoCQlxAo4U&#10;sqpuL+klkRY3ulO2XdpP8jXWon2VQJFFxHLfseWLt4Ctrh2nX14KVMxW1wHmz9jAkpM1O+hZGSgh&#10;retLdIoRp0t1IC80AEoLlLgpHpB57SwZpAg6fYgY3Btynt7nVKzWe4GSFxEsZF49xzKvnWec9jEh&#10;7x3pE+n1YfY9bqKLGB7+GKBYG8K7P69B0vIFpFNkIeMyAMrlCzdpezhMItpKopvYcGXE/9+340R4&#10;+Nejr7qy+asFirzIP3PyMmvb0J28iXR0K/HZ7xyhd7tJcPHcDY2BRRYetuC8vXcnSD2yUxYlQmNL&#10;P36o9ECZ6skN8xmViRAoMNvPKVRe4GuiYO8DSsqW1czfuDr4m+qIZTCctwuZaRDWs52oJRB4P/QE&#10;ISeDU68RoJBHofDwreLDw3JAybp+kf9sJOoxDQMlMTFewFnANfUcwayih2yxQ49iXmU8TPZcDvw1&#10;X335/1cNFHnAhIaEMCdOxUwr2UmmlIsDmPHh2+o4wjSfVSwyMvyTAaOQcPRxhILkWAht31QEBDfY&#10;+OneZISlAspkd6oJC+3YXMykm+pC4pI53CsFlhIoaxjVbHFAhLRqyK9FNCi6RszCc1oY3rszFGam&#10;QozLGDmN0l8EyoPbDEtXRKqGNO20KlDuXIH8+Gh+/gbkNTUFFIAC4cRvF1i3lmIUS7o9CHUkfucK&#10;GLDZv/t3YKzwb9Ej87cAihQs+QU5bOuGg5zPOtPDlgp9TFAa/ccJ2jf0hD3bf2c5OZkfDRiFWi+P&#10;8cCEfIh2HCkLm4b1aMcNM40VxEXBe4EyyZVrmmyIHNKbjB1fl7p/O+SFBZcKKGlH98g0CQrvlJ0b&#10;qZ8ktENzClkjWKJGDgBWWAAJ86dRSQtRxNYNuZc4xxIXzRSrCjDCVVssYcl5/VwRKDcvkqFGjRkk&#10;o5yfCpSXz18Jng4/A2oRc3kvwhc404r2MHbwHHj14tVXq0f+1kCRp2JPHz9nYwfP5kJ/vIIoxISV&#10;eWUHGN53Dly5eJNhD8yHfhEqRZFHj1ZIXruEVnAKE6PBPfmLe4rY9wIlFvUDf3+sh53oAawMIevW&#10;Ve5RgkoFlNyAVyyIMvuShKM1Jj7FoADSJAwZv92+ngwOdUyAlQgKMaIlls5Q8aSxNtdGSNHeQc7z&#10;JwpAybpxQSyIXLFQvMdPAEp8XIywdMF21tgKNzVyIQ1SFIRx4QucE2xaewByxDGnf6tOy78VUOQB&#10;k5ObxbZuPABNa7hwb+IsE4g1tH05gNxI7OOq9vjhkw8bMuc0ivlpfQ94cIFMFCbr5iWGuQssS/er&#10;/h0kr/5JLLNvUhP8dCvz134HSZJQbcTQPrL3x7iPpfcnLJjG/Kr+h4t6I8j1fwl5Qf4k8P31qlAz&#10;VfrJI8UmHJM3LGf+JlpUFo8eg8rmsUSfvzfKbhhl5ymXUpjP4mdNAGoHMNISy+zx9fpVAQsr+T2Q&#10;cWY/vs+BzH+vx1+nXxkyr56h92devyC5x6rUYoAVBaUts09LSxF2bD7KOjbx5uLckVNjH7nAixeY&#10;VbYD3CD3+bPnfysv8rcHirx38ff3Z15OS8Ba257CjPJ0DFexOsZOMNV7NXv+rHST9ZPXLmVRIwZy&#10;SjOQA+JncV/1xDgW4+kAUaMHQ9SIAVhGQo1bsb4u/Hc/AL4+7ai4hXjiknkM34u/S974C/0u4+Ip&#10;FjmsH3+9MxSmJkF+TARpiqgx/HyjBgIX3SXmUdIObGeRg3tBSMt6FHkL792RarwKU5NlKzP1pORm&#10;sxT+mdjkFcxfF9KmIUTbDYes20Ub9+QG+7No+xH8s4fw4wfuYR4W3aO3o3iPowZB/Awf0j4lPbOM&#10;jFThwO6TrHf7yUSpxBIUESA4Z8v4Wwfo0NiTa5E/gNPmv22//t8aKPKGxAUhO3f6CvTvOpnyLkVf&#10;mC/lYNDjNDBzhmneq9jjR09ZaXIWdMiNKJL9TvJ7db8TX1uu5PeX8N6SrgnbifMiQqjJqjAjVe3K&#10;LD03ZvPzwgIhPzqcqJ/864q/bqXfl3Bdb98mCft2Hmf9Ok0Bs0oOFFCRLlC2kgUKJ+8smLUeomOi&#10;/rZe5L8KKPIGglvlbf/1MIl6o/84yOkXMbOPMft6Js6cki1j16/cYfkF2X+bQQsfspFQWY0bioqM&#10;EH5dc5D1aD2Jqr0VAKI9gTLt6Nndxi8WJzYe/fsD5L8KKMoGEhMbw5b/tA2a1XBWBUx1H1rxbLQd&#10;YES/2XBgzwkWHx/7t50EU9YHg3yBGz2bO20Da1XHE4y/d6SEbxFAfAkgFlXHw8iBs+DyxZvAWMHf&#10;mmb91wNFGTChIcFs8dyNgHVFGMsnSiZHEUy+cydu3aGRDyyYuYnd//MRy8v/+mYjf4kjJjpSOLDn&#10;FBv7w49Qy8CRwu+04MhpQAQIDmPHVohTxy9wHZL9X0Gz/meAosjHoXxwcDBbtnAbtK3vSRNgiDJI&#10;Mvy4MiKA0BBwk8xhvWfBRk4vXr18wwSW9z8FmuSkBOH8metssucqhs/KlNMrBIM0WYheWaSwzmCj&#10;Yw/jhsyHMyevQG5u1n8tQP4ngKLsYaIiI9mmtQep7AVDlrjvu1hwWbRKYuTM+HsHaGDuCmMGzodf&#10;1xxgTx8/Yzm5mf+VoImOjhDOnrzCpvusZl2aTwKrag5UKoSTcaT0ijbn4XTLkNPY+mbO4OO8FK5f&#10;uwsFhbn/9QD5nwKKMmCwvfjEbxfBfviPUMfIiXsTRy5OPWV9+0gvcOXE1RRBU9vQEQZ0mUZFmOdO&#10;X2PhYaGMc/e/JXDS01MEjPxt23SEOY9ZxNrU8+SgsCNwmCs9AzHE60rCvXMzH1i6YCu8fvXmvfvZ&#10;/wOU/zLA4PYTT58857RsO/RoM4n4Nq2mnIrVkDMYpB7oaTDMbFZ5PLSo6QEj+8+BxfO2sJN/XGJv&#10;Xr1hGRlvvzrgFBbmCNiucPf2X2z7pqPM22kZw/usqW9P028QBKg7aigsEPxecYHgf29o4QIcTPD7&#10;kXOQlJTwP+M9/gFKCaBJTU1mF8/dAE5BoENjHzCvaicCo6J0lS2iIVizhN4Gw81I4dCgerWdDC5j&#10;f2LLFm1nRw+dpcBAWGgIS0tPLnPvk5ubKcTFx3Bd9ZpdOn+Tbdt4hE33XcNG9J3NdZk32HI9gZNu&#10;MNqH+sxGa4JMlJPnqOojuR97qGvizMX5HNi87hD4vfb/n/Qe/wCllF4mPj4OKRbMmLAGureaRJ13&#10;WJph/K2b4gosAQ7SNDRAXKGx3wKpSg09B2hew50DaAqMGTSP8/plbPHczezXtQfY4X2nicLdvnGf&#10;PXrwlL14/or5vfFjgQEBLCgwkAUHBdLPAf7+7DU3/mdPXrC//nzMrl68w47/dpHt2vobW7lkF5sx&#10;cQ1zGrWIDe4xk4PbF+qbOote8XtRZ1DYlmsNWzlg1JB4SLxeo/+48NeOh8ZWXI/9MA82c/32/NlL&#10;WRb9n+jfP0ApNWhS01LYnVv3YdXSXTB60FyiXebE6Z04PXEFc07T0PBqyFZoiTFqiSs1eiRardEo&#10;ufEaf+9E2Ww8h2W18WCjPR5wAkkDcxcy2CbWbtDUxh2wsLCRpSvUM3HioLPnYB1HuQqzyliq40jn&#10;wugTghNpIdJFDEyQ98Nr0RG9Bf4fr0Okji7cszhQuLdnmykw2fMXOHbwLAQFBslyH/94j3+A8kmg&#10;kZbKcCEPl87fwgF9YDdsAXRs4kuGZ1LRnqgYiV++WiM9wygaAUhmuEVAooMbMa72CDTUBuiZ0Kjp&#10;4D/j/8n4tUSDx9dL31t0vgkyQOA5EDAUhPjWhWqtLLiHQfAN7DoDpniuhH07j+MOzTgvTYFW/QOO&#10;f4BSJqCRepyEhDikT3DkwFlYPHcLOI1eDL3bT4XmNT25J0AAjZMIZ2cJNROHKiCY0KhpqEJVHzJy&#10;2o2s+gTJIdap4e/x79QRWMlTDF/TeVwkB3q28eRtGpjhaCdfGMa1CYICQ+GXL9yGQO4xsrMz/gHG&#10;P0D5SsBTTgRPZmYaCw0NhYf3n8K50zdgz/YTsHLJbpg9eSN42i+HcYMXwtDec6FvxxlcA02FTk0m&#10;cdHtC63qeEPLWl6c3nlCy9q4B4gPtG84Abo2n8K1zjQY1G02jBrwIziN+gkme6yGxXO2wqY1h+HY&#10;oQtw8+o9Ct1y4EJhYa4KKP4Bxj9A+ef45yjz4/8DHQXcz4j8ms0AAAAASUVORK5CYII="/>
  <p:tag name="ISPRING_PRESENTERDATA_0" val="VHLhuqduIFRo4buLIEjhurFuZyAtIEzGsHUgUGjGsMahbmcgVGjhuqNv||bW4ua3MudHRoYW5nQGRvbmd0cmlldS5lZHUudm4gICAgIHRoLm1rYi5scHRoYW9AZG9uZ3RyaWV1&#10;LmVkdS52bg==||e0U2MUU0RTJELTRCQTEtNDU3NC1CRTYzLUVGOEIwQTdGRkUzOH0=||SVNQUklOR19QUkVTRU5URVJfUEhPVE9fMA==|MQ==||SVNQUklOR19QUkVTRU5URVJfUEhPVE9fMQ==|MDk3OTI3MTcwNQ=="/>
  <p:tag name="ISPRING_PRESENTER_PHOTO_2" val="png|iVBORw0KGgoAAAANSUhEUgAAAMoAAADKCAYAAADkZd+oAAAAAXNSR0ICQMB9xQAAAAlwSFlzAAAV&#10;YAAAFJwBEaxkLQAAABl0RVh0U29mdHdhcmUATWljcm9zb2Z0IE9mZmljZX/tNXEAAKLnSURBVHja&#10;7X11fFTX1jZw+373tsXj7sHd3d2Le9wFdynSIsWluDu0xd2tFHfi7kaU+Nnr22udmclYQoAJ0Hv7&#10;x/kRkpkz55xZz17Ps2yXW7BgQbl/jn+Of46Sj38ewmc4CgqzWGJiNAQGvIEH9x/BmZMXYfvm/fDT&#10;/DUwxXsBuIyfDqN+8IHBvT1gQHdX6NfVGQb1codh/bxg/IhJ4OMyB2ZPXQprV2yDQ/v/gBvX78CL&#10;588hIiIYMjKTAaCQH1D+n2f9D1C++iMnJ1MICw1ld2/fZ4f3nWZLF2xnXk7L2NDes1iPVlOgZW1P&#10;qGfiDFbVx4N5FTuwqMp/ruoO1tW8waa6L9ho+YKt9NAu+hn/Zl3dB6yqeYJlVVf+Pkf+/vFQQ88B&#10;Glu5QYdGvtC/83SwG7aQzZq8jm1ad4idP3OdvXj+iiUnJzCAAvYPiP4Byhc5uPEJ0VER7Nb1P9nm&#10;9YeYr+tyNrDrDGhR0wNsde3BpKIdGH/rzA9XMPnODcwroZGLgKihPQFq6BQdNXX47+SOmnKH8u+L&#10;3jeRg2gCB5kPWFT2AtPv3emzjL91AePvHAiI9U2doUuzCTB+6I+waPZm9vvR8+zli1csMzP1H+D8&#10;A5SyO2Jjo4Rrl++w5Yu3s3GD50Obel5grW0Pxt87kIGisSIY0IClAJAZNweHDf+9VVXRsM0qehCA&#10;0LiN/uNCBxm5mkP6dzzwPfg5BLwq3tzToPeRfp70M8XPw7/h68TPcQKzyvbcozlBnw5TYaL7L2z/&#10;7hPsFQdOXl7WP8D5BygffwgsT3jz+g3bs/135jJ2MWvbwBssqo0nozP5zpUMFY2UDFRXBASCBH9v&#10;+r2HCAJ6La7w9lCDe5omNu6cKk3gxjoNhvWeA+OH/Aiu4xbDBNflMGPCGpgzZT3Mm74B5s/YCHOn&#10;rgdOpWCK10rwclgCjiMXwqiB82BQt5nQreUUaFXHS0Ll7MC0kj1dFwJL6sEQKAQg3aLrw98hSOl1&#10;39tDXRNHGNh1Giyas4ldvXRbQtX+Ac0/QHnPwSBfePXyNdu09iAbPXAuNDB3JoNCw0JPgCs1Gp3U&#10;8NBDiLQHKY892Gg7cPrlCf06TecA+BkNEHZt+R3On7kBjx48g6CgYIiLi+ECPBUKCnPh6NGjFcqV&#10;g/KlPRgrZDm5WZDyNpEL+XB49fIN3Lr+F/x26DysXb4XpnqtIjB14pQLQWRW2Y7AiqBF8KAOkgc2&#10;Agev3+g/TmDJAdeluS9M913NNc41lvIPaP4BivIRFRkh7N3xBxs3ZD40NHchOoUrM2oAecOy4v/H&#10;3xtx/WFaaTw0tXWHQd1nwAzf1bB72x9w++Z9CAsNg6x36RwEUAG4caOxFXd8uDYq+XwIpkIhjyUl&#10;xcOLZ6/g9PErsOLnXeA0aiF0bj6BAgBG34rAR+DYygEff8bfGf3HGSyr2UPXFhNg3rQNFJzI/Yee&#10;/e8CJb8gW7h140/GqQ1rVccDTCvaq4KDGw96EpGq2EEjC1cY2ms2/DRvC5w7fR2Cg4IgN++dCIpP&#10;BIHmAg3qAZTEPcTD+09g55bfwJNTuU5NOfC1RI+DXgW9i/S+i0DjROAa0nMGbPv1MIuMjPifBcz/&#10;3A0nJSUIB3YfZ8P6zORi3E5cQbmuqKEEDiOkW1UduKbwAR/nZXBk/xkI8A+AwsI8ACVg/D0idYrA&#10;QT1y59Z9+GXxDg7+WVyvOHP66Aim30lAI9E2SNeIXnIK2rK2O8yespY9fviUA6bwfwo0/zMAiYwM&#10;F9Ys38OQh5tWsuPew53Et0g9RL1BlKSyPbRv6APTfNbC2VPXSVMc/RsC40OAw70re/70JWxacwhG&#10;9J0HdYyc+ELhQMJfRs90xEAFepk6Ro7gMnYRXLl4g+F7/xcA818PkNDQYGHJgi2sdV0PMcfAKYW8&#10;90BjMPrWERpZuoH7+J/h+LGLKuD4b39GiqDJYU8ePefaZif0bj+VvCouIKjPRC8jBgHwdzba9jBm&#10;0Bw4c+oSy89/918NmP/aLz86OoIDZDNrXsuFVkdcDaUcHBN/FEatYg+92k2Gdcv3cloV+D8FjtKA&#10;Jj09lV04c4NrmqUU5MAFhaJ/Ui2jJT5HDFGPHDADLpy7yhjL+68EzH/dF/32bZKwYdVe7kHcwfA/&#10;9iJApCthNR/KmNfUdwK7oQvh5B+XID3jLdZJVfgnFFo8aFDT+L3xZ8sWbqeSGZPvRVpWQ078SwHj&#10;MGI+3L39138dWP6rolhHDpxkPdv6kvC0qKwIEBTt9UydYYLrL3D31gMQWP4/APkI0MTHxbLtvx4l&#10;T4yRQgXAcM2HOZvahg4wxWs5Cwzw/68BzH/Fl3j/3gPBbug8zqfHK3xxSLEQIHVNXCgZ9+Tx83/o&#10;lYYAk5qawvbuPM51zBQOGFH71VR47k7QoqYLoHfPyPj715f9rb+05OR4YdHcjayusSOVlUgjNFh9&#10;i/+voe8Ivi7LAcWpFCD/GLtmAZOW9pbt2vobJSgxWCJPdfFnrGwY0HUyXL10428Nlr/tF3Xu9GWh&#10;R2sMV9qLSUJJCBM9ikU1B6qavX3rr/95gAj5uYL0/nP8nguF6W81arBSwCQnJ7J1K/ZCi1oepANt&#10;qheV+mAexlZ3PMyespolxMf+LQHzt/viExPjhNmT1jAsZ0dQSBNjGL7EFa1n28nw+5ELkF+QQxrk&#10;a7+fwqwMIe34AZZ6ZDdL+30/Sz91lGVcOMH472UGVZAYK2TdusLe3bvFsh/cYdkP/2R5YUHvNbjM&#10;i6eEiMG9IMZ9HEs/toelbFwK4b07QMK8ySw36E2ZACYkOITNnLAWaho4coC4KdLgbx2heytfOH/m&#10;6t8OLH8rkFy9fFPo2R5j+I5FK5Y2unxXEuorftoOKclJfyuRnh8dxoKb1wJ/o2rgb6INAXhYG8C7&#10;P2/IuhaT1/zEAky1IdDaCAJtTSDAUh/ipnkClCtX7D2mHd0lBNW3guD6NhDWvTX461WG1P1bIdbH&#10;CV5/U47+Len9nwIYjJLdvP4nG9p7JlEvKzk6ZoZ5LL7ILZi5jqWnJ/9tAPO3AEhObpawcsl2VsvA&#10;Ts6LSEraKznA2CHz4fGjZ18MIIXv0oWcN89Y5tWzLOPSKZYb8LLUBpAXGcJCWtWHQAsDCKpjwYFg&#10;ysGiA293rCegMKFQiB4/BPyNtQkkgdbGHFRaEDfdu0RDz4sIZm93rYec14+hICUewnq2g/ABXSAv&#10;1A+iHUdCaMcmkBviV2aGiud99y4DK7GhibUrmHzrKqu+Fr2LAwzsNhke3X/8twDLVw+S0JBgwW7E&#10;XCpjt65WxHtRrDe1dYXtm45AXl72F6FZyPkTf5rNwvt1gaC6FuBvpkNHUANrSFq1mLHC97fh5nKD&#10;DmlZHwLM9Dktaguh7ZtAAAdFrK8zASE/LoqFtG0MARxI4QM6QBD3EAik+DmTSgRK+onDLKxTc4iy&#10;H8av5SdIO7Yb0n7bCwVJ8cCEAsh+9gD4ucu0115Kx7Cz0n74j9Q3Y1XVW1Y2ZPqdGzS0cII9O459&#10;9bVjXzVILl+8JnRo4s5B4izjuijcTSo6wJgf5sLL56++mBdJO7BDCG5aG/x1KsGbat9CgKkOBJjr&#10;cSPWBT/dKuCnUxEyz594ryHmhQWykOZ16X3RdkMg2n4o9xjaEN63Ewg5WSzr7nUIsDKEoFoWkLBw&#10;sgwoCT9O46dWDxQEcHDLeuBvqMUpV1V+PZUhvGd7EN5lyJ7X5wyR4+fk5WezLRsOUQU2ahdpKJm6&#10;PqvawYyJKyA9LeWrBctXGnosFLb+eoDVNrIT4/MSqoU/1zJwgNXL9kB2TtYXE+uZV84KSIP8jbn3&#10;qGXODXgGcLENGRdPkVgO69Ya4qZ6QvbzR+8HSmgAC2lWm3sRHYjxsAeuRwgIwY1qABfskLzhF27w&#10;1SGsa2vgugOCapsTKBP5Z6oDCgeDEDlqIHklvLaQ5rXJGyGo84L9v9i0FikwHz14ygb1mC7qTC1f&#10;WaLS6DsHGN5vOgQGBHyVYPnqQJKdnSHMnrIKzKrYycK+6E2wCK9zcx+4dvn2Z/EinDcJmdfOsexn&#10;9xW+OAy3Ro0bTCAJMNODxKXz0WBlq3RhZipjeRzER49WQP0hZJfc9JQb+IYFN6lJ4IjxtIfM6+ch&#10;0MaYC3ZDSD95GGKcR4O/flWIm+QGWTf432qYiEBZMlctUBKXzmXokVDTxM+ewEW7PX+9LgeYBWQ/&#10;uqcWKIXpqULq3s0MvVtZP1fKvaS/ZfOmr6MGMTHvIob2kU63b+QBN67d+erA8lWBJC4uWnAYMYfC&#10;vLZyws+0oiM4j14MkRERn8WLcIMRYpxGgb+FHqCQZvlFhX75pCnq0SodWMsU3t2/LYru/DwhPzqC&#10;Zd2+Askr+bUO7c2Cm9YE/H+JQOHCP7hxDQJKrJcD5EeHQkirBqRZYrzHQ1jnFuQd0o/tg6ybFyHA&#10;xogMP3HZfBWgZFw4IQTWMKW/h7ZrAgXx0RA/05f+H8jpW+al02qvJf34QeZvXJ0+N+mXhSwvPIiV&#10;tXbByNjhfadYExs3/v16KLCGemYOcGT/ia8KLF8NSAL8/IWBXSdRsqqGjL96g7WWPSxbtB1yP6Ng&#10;z4sKITqEXgNX8Kxbl2UGlvP8IQtqYAWBfMUPqmsJ2U//or/lvHrCQjs25QavBX5a31Nkyt+wGiSv&#10;X1YyUF49ZSj+UaPEcKCwglyIHDmAvBX+Hg2faFhoAGReOSd6G274SSsXKZw3LyJYCO3YHPxN9SCw&#10;phlwMU/PK37WBIavR/2Uun+byrUIOe+EyGG9+Tn16H7xmkNa1IW3ezZ/Fu/y8P5T1rv9JAUdit+7&#10;jc542LB691cj8r8KkDx++ETo3MxTFHlyK0t9Myc4euB0mVItJuQLGRdPsvQ/Dsq+EMo0r1vKKKeB&#10;Buw6RhZhyn3znKHhBloaias01yXUxxEXyUV5HQIPRrEwjIvGHm03lBt/8aXnOS8fM8x34OfETnAi&#10;ypa4eA4TvYARnSNyeF/6fca5PxgKewLK6p9kRo90MNptHHmeAEsDCO/VHnKDX9Pfk36eKwKFH8mr&#10;F6sAJePCcTon3g96QAxR++tWgYR5U8okz6IOLLEx0cxp1ALqsMTyIwra4LglTr8Xzt0AQuGXL93/&#10;4iC5deOO0KqOi0J+BAHTvpE33L75V5l5EeFdppB56RSLth/GjRoNRR8Sly9gUqPOj+WG37ohX4n1&#10;+QrNKdYDkTcXvE1kKKyReqHxScO0lDf48xrLC/aDjHO/Q4A1N3ILQ8AcSX5UWLFehXskFljLDAIM&#10;tSF2ogudiwBhoS8ChRt/0hoRFBmnjzIEAmqU5PXLZedM2bRKBizUJ6hvEKzRDsNZxIBuBAL8u3Lu&#10;BQFGwt9EjzxXjPsooGvhzyL95BHZ+bOunRMSf5ql8Wy+PFhyct6xOdPWcXA40GRMab8LFlxO81kG&#10;OblfdsDFFwXJ1Us3hSbWDmBe2VNO0LlAv85TwO+1f5lSrSQOigDMexhWJ8PClRsFcOwEFyh8S6N6&#10;KnAdwFA7kH7wdZIBIn6WLwnmQCtjTo9sIPPyaSYfcs15/ZQFN7CVeYSM078VD5Qn91hQXXMOCC2I&#10;m+ZBn5EbzAV+Ixtu9PzaLHTh3V+36P3px/YyPwMMPX8PyeuW0O+4bhGC6vD3mxtQQjJiYHeiTv78&#10;dW8qfcP/rSYmMdG7OYxQAAoGK4jKodca0hsSF88gCoYeM+fNczp/XtAbAXM7GO4OaVaHv0YEDBMK&#10;NV4Cg+OY1q/aC9baDpKOSmnlhT34uPwE77IzvhhYvhhILp2/JjS2cgSLKl5ykS1nGD1oNkRHRZW5&#10;HsFVG6kTUiTk9FJNgsCJHNEPMAJUkBgDJNy5EZIeefaAvqgcP6RftmRU9LeGNSBh7iT2ducGlrBw&#10;Jgvr2Z4y7WikWHqSsm1tsUApzEhl7+7dIB2U6/+SXsdXepZ15zoBjIMQuPcTjTbEn6Xu2wKpuzYC&#10;ByMIWeksavwg8NOrDH7aFSHGYxwImalczwRSxCxh/hQKVRNguWdEEEmjcKwgX4h2HAFS/ZJ2aCcl&#10;OTH3Et6nI30mRvDwWaDeIirJFxR/g6qAUbr3BSk+JYR8YM9xVsvQQVL6Ikkwf+8IXo6LIYvf85cA&#10;yxcByZXLN4VGBBK5B/GdEziNXggpKckaBYmQmyO8++smy4+NUnjAXDSzqLE/kDZAQ4qb6gJR44Zw&#10;Q6hOR1jXVpDz7C9IWrVI9Dbcq8RN85J5lTS+uiNNQTCgcfnpVAI/3Urwpsq/wa/atxBUzxJi3MYC&#10;p3fc4NKLNSp1Y46KmwGm/DuhIJ/lhvpzqnecwsW5nPYpJBT5taaf/U2kaxy4YZ1aQEFCjOiJ7lxl&#10;uEDgvWHuJy8iEML7dqZ7Qa+Kmih+hg/DhQMXlMgh3fg9WVE0LrRNI8iPDIWyLH85dfwSq2/qpLCQ&#10;mnzvBN5OiyE7J/Ozg+Wzg+T2zbtCY2vsW1B8AJ6OSyAzM0PjniTr5iXmb6ED0a5jFWgHcf4LJxjq&#10;E1xtw3q0hbygl1wnuBIFQ7Agz09a9SNRGUraNbSB3DfPZDSLr6oM66ZCWtQDFORITVB4J69dCjmv&#10;npCxlWUGXBE45dR+TtbdqxT69derQl4xN4jAVB4riolWmulC6r6tkBceRJSL6sy4x3q7exOjBYID&#10;J26SM8R628l0WcqvK8vc4+M1Xjp/gzWydFEECxf8E91/hvz8nM8Kls8KkiePnggta+N4Uk8Fl+rj&#10;sgSyRHrx0Q+/MCtdSOD8mdMJlrJlDUMxjg8y88ppFlTHEiKG9YH8pBiFh1vIBSQaNhoECuTUPVvI&#10;uBN+nkNiGo0EjSu4cU2xGBFLR2ZNAGkNl3TVzosIYbmvnyFdA0ESxv5acgCFKQmMi33SJyFtG0L2&#10;yyfw7sFt7g3N6b6xHqwwLYVyLAFWWJhpySnbBECN5a9fDaLthkHWncsQ3LQOvT60XWPIj434LBl+&#10;/Iyrl26xxlbOSgurA8yZuhoKhc+3pcVn+8ICAwKETk09JSUpUuGOnuRnzjs/DSR54YFCtOto8DfV&#10;Alw9o0b1h4zzv2GyjYW2bUwaBMOeyNdTNq1mqAFkk0ZOHGIk5tGrdG8DYmPT0Qpvd6xnmEPxN9Ih&#10;0Y4RLKyZCmlVTyWK9bVMiSzR6xCggxnXNZC4dC73MJXofqTeIWnlIoaLBWbwkTYipUStVRAXCfHz&#10;p4mVCHyhSF616LOWDuG1X7l0k+EUGEtJQSWNmarkAMt/2gr/VUCJj4sRBnSdCGYV3WUhYJPvnEmT&#10;aIJu5UUEMay1yn70F+T6vYT0EwcgrGNz8Kv+vZj8I1HNvYaxrliiPtUDhBxxDhUK4oiB3Yh744qJ&#10;NERqXBmnjzGskUKDwix8rJc9X12vca+R87fc4Uo2uysxjr3d9Sv3MsNkFcQxLqOJagXamFDdWWir&#10;BpD7invJiBAIwsAFfz5IQfH/n/ve8fNwcHgdYycqopSGji2r2cGuLYc/i1cp85t89y5DsB8+m7tL&#10;Z7k8iSuMGjgb3r7VjHCXX82zn/xFxu2vX4VTjUaQ+PNsiJ8zkegT5RqQQnGBmrj8Rxkg0o7sIapF&#10;pe59O3GvkirzOBgIwJopCtFqQHNkv8sT4mJSmf+rGPbgbhC7ev4F+/3AX2z/9lts9+YbbMuay2zb&#10;uitsz5Yb7MCO2+zEkYfsxuVX7PH9EBbkF8cSE9JZft6nhWal9yDJGVUoSE0SkIJhTRkuKBjy5tpO&#10;zOzPn8Iwl4NNZYlL5gB62y8F8t+PnGW19B3ABvMser70bw19Ozh76lKZg6WMb65QmDVlFekQWYcb&#10;9yp9O02G6OgYjbvwwtRkgSI3BlqA5RwkqPkXi7Qj+/5tFtq+KXkNTMBhZe27R3fpASMwwnt1IKCg&#10;QbzduwUUIk3lyn0UON6mZAnPH0ew3w/+xZbNO8E8x25jg7v+Ap0azYfGFtPAGuknXyH1KnqBzvde&#10;oP0tP/4fP/6Nhzcdet/6gFGVCWCpPwUaWM+GDs0WwdBeq8HXaTdbu+QsO3fiCQt4HcOyMnM/2Fhk&#10;mf3cHJZ2dA9QX01tM0j7fT99N7lhAUJwk1r0XPDf3BC/UnsTrJfLvHBC47mWHVuOMMvqDrIMPtKx&#10;pjbO8PTJ8zIFS5kCZduvBxltoiMpcMQpg+0aeoPfm4Ay4bmZl88waU9I4k+zFFY/aZQqqL61mMGm&#10;6tqJsnBv6p7NzI/zdtQl8uUhH3LkZOcJL55EsF2brjMfh52sV+ufoL7JZDCv7AEG37pxw/ck4zeo&#10;yJ9FNV9ooOMJHfRdoK+hHYwyGg3O1sPBt8EPMKnBQJjSYABMrD8QPOsNgfGmI2Cw/mjorGMHTao6&#10;gWVFN9D91hO08FyVfKG+xUwY2PkXmOlzkB3bf48FB8R/kNFIPQz3LIwLfdl3kzBvCkOqSv0v86eS&#10;Ry3N+fKjw4SIIb34szSGtN/2aRwsyxZtY2aVHGW1Yah7cZ5bbGxMmYGl7HIll24ItQ3tZb3tWDKP&#10;cfG7tx+UmRh8u2eLrK4pfravSq0SPsSEn2YTF8dVErPRUq1SkBzPEpfNg3cP71IHYGkfeG5OgfDg&#10;zyC2YuEpNrTbCgKGWUXcQ8UVDCt6glFlrs2qTYb6Oj7Qx8wBvBoMgZU1usEhi5Zw2bo+PLSxhde2&#10;XEBbm0JUFwNI9OK00KM6JHlUo38TXLQhrJERBNiYwnMbS7hrXQtOWzWGbRbtYF6dPjDGdiS00nEG&#10;UwQO90aGFb2hsfUMGP/DBraVUzi/V9GlNh55WolRxBinkZRgxECINFP/XpDERQoRQ3vzhUhLLP+p&#10;Yw5pxzQLlkIhn01wXapA502+dwHnsfMhN7dshoaXCUjCQkOFdo3cZPFvFF5YlnDs4BmNgCT7xUMh&#10;avxglnpwh8JDST9+mGFeAKNYoVyf5EeFqjw0rPJFDo5cPIJTDSEzDZRzEaV50KFBCcK2tZfZ8J6r&#10;oLa+OCHR7Ht+z5w3m2pPAkudydDS0AMca4+ADe06wbWBdSBovBEkcSDEd9aBKGsDiLAxgDAbQwix&#10;MYJgKxMIa28I0R7aEO2Ohw79HOWkA8H1+d+5tgrlrwvnr4+yNYBofiQO04JYN114NtICfu/ZFOY3&#10;7Q39LezAthqnbt95gf53HtDIfCo4j9hMngb1zYeARuCUNO3Adkje+EupvreChGghctQACqtjdTVl&#10;8xEstc0h++FdjRmwOBf5LRvWd4YsQERjkSraw4qft8HfAii5ue+E8cPm8Btwld2AWSUn4O5SY54k&#10;4+zvzN+wKoR1a0NlHLIS+IDXLKihjViyYaoDcZPdVbwK5jxQ7AdwShHtMBxYQf4HPdj7d4IEpDit&#10;a87iX4wbFXDaaHmDlc5EMNWZAvX0fWGk8RjYYN4JbtepDTF2uvDWuyoHSFWI8+Sf6akN4QOw4NGE&#10;Ikyyg/8/uLURRHGARLlJDv5zJH9/UF1jbnRyr+U/B9U2hshxuhDDz5fAwZfCz5/iVQ0CB5nAccsm&#10;MMusH3Q25J6GUzxt7m3Mq3hCt2YLYcWiUyzQr3SztT4k5F2QECOCBOvTzAwoi0/6RtpdGfgaNE3B&#10;ggKDWbuGXrIcCy7INXQd4EIZjEPSOFBWLd3GsNGqpk5RJTCGgblL1NiDEnKzWCR375E/9FDgzVio&#10;F+vjSG6fVjP+JWF+AMtVpJ+dtGwBw9+jaE87urfU4L11xU9wH7OV1TOaRN7DsqonbWtNAKk+BZrp&#10;ecEE0x/gpFUTCLA15Su+PoTbYumHLkR5yhm/hw5EjNITJ6ooA6U5B4qrElDGYXeiiSpQGnOgOOso&#10;ACuaf05kZ04prQwgkn/2I07rNll2gsFG47lHnwh63/lwSugGLWxnwLzJR9ibF1EaMaiC5Dju4YdQ&#10;6J36aOpaQdKqBWIDmhEWmjqXWt98KFhwk9bahk6ytmLLql7QtqE7RISHaxQsGr3wm9duCzhSSHbR&#10;HOmdmnpDVESkxrwJK8gTUjav5kLRjL6QlM2rFPpIcv1fMCo5kdRwobjHGq6UzStZrJcDgcRPrwr1&#10;pwulAO+DP4MF97HbWC09cUyrTXVx9bJBT8kB0lTfG2Y07g/Xa9XlVIoDg1OiYBtjmfGHcDql4iUc&#10;ufHXV/ISCJQmHCgukte5IvXirx3D76OmKqhC2qjxPk66ENxAPG8Qfx3SOgTsG2tz2F+3NQy3HQdW&#10;WpO4bvIlsDexnAYLph5lnEZ+tFFxbSe2RpMn0aN8U8bpY/B23xbx/9ZGkHnxpOw5v/vrpoDVEpqk&#10;YRtW72VmleUWZ85mnMbMg4KCXI19jsZAkpgYL3Rv4y3TJQiWWgaOcPPaXY2K9/xITp2a15HxYNQk&#10;CYtmMiaXbedfDPWhU6IRQ778X6qwrfotfaGxPg5Q+DapxOsKD0kU5vgeknkQpFeUFcYoCze22toT&#10;wKfOYLj5Q01I5tQntis3fkslg0aDrWcCkQ66ikbNj+CWRor0C1/b0Jg0Cb1WolEiR+kpnlMClLCe&#10;BuSdFDzVMH3V1/IDNVDSsOoQ4WwAuzq1hV6mTmDOQW5WxZvurXXt2bBxxQWWlvphmwHlx0YJOA6J&#10;WhUIJBhaPkDPNWJwL4qYhfdsRyUyYo7rnoD9ORgcwImYGmMYQh5zHbeQqDCJew4Y3Dlt+6+H4KsD&#10;ysxJqzjlcpabCOgEa5bv1niEixUWMqzIDWndgDLImBOhPpKJLviFFCUKH91lUWMHU61WgIUeNV+F&#10;9+tE7bBCfm6x15WXVyDs3XKDdag/l4a2WUs8CEXusPOSi/QB1vbwBxfPcXz1T/Kqwg1aCyLHc6DU&#10;UaJIBAD+uT/oqxh1aFcudq1MFYHCvQxqkthpWtwDVuZeRRcihuupnpMf4UP0FM6JoArtrHROqfdp&#10;IVI61EhvuZZ5NdoUFjXvBY0MvcGM348F1y8YqRvYeTlcOfei1AacsGAa86v+HS1GGFbHXAw+13f3&#10;bghUmYxNZ8sosVsh+8lfQki7xpJxTpUhcmhPBX35qV4lKjKKdWjsIytzwWRkI0tnePHilUY+QyPG&#10;e+HsVcFWxwFqSJJA5pXcYfSgOZCd867MehayH99jWLtFvRLU2VcdouyGQUFctAwsQl4Oy3n+ELKu&#10;ncPkItZxlViw+Pp5lOA0/FdOGT3AorKHDCCUA9KZBHU5/Zpn1hdeDzSDFN+qEOOurWj83bBTUg1N&#10;amukZNQ6BB4V3cFFe8RoXUjeUAXyXn8D0d5c+A/WU/U8XLOgdpF5KfwXo2MNjdWCKmKoIlDjPatD&#10;Mj/Otm4EPxjagbnuZLDmegsjSLX1+T1OOsIS499vxLn+LxkmeLGYMvXgDtniEz9nIsPFCwsssccG&#10;K65DOzSjfAzWjGGldu6rxxpdRKnM5fQ1ZqvjKLFDXKzdYczg2Thv4ZPB8skXmJycKHRr6SmLPGAb&#10;ZxMbV3jz0q9Mi+fERiY/RjF7o+pUuIgUK2rcDwqepbQFi/u33xZa1pgp2T7CRwYQpFq46nY1dIEj&#10;li25DjGC8CYGKkJaFqGqo0Z41+WGba9o2JFj+Wtryb0W/+X/jxihB1lX/wPsXTlI+KkahPU3UAQK&#10;apnGHHjOHKRSoBZHu7h3CUZv4qZI+zC4gJQuuo4BvLCxgllm/aGm3gSw0p1IGgyfQd+2P8PNyyW3&#10;/pImDHrDsPVZ+l3nJ0QLoR2akjfBPEz203vc07WQgEQbwrq1ghy/F2ViG3g9c6etU2I2nIJtOghf&#10;HCiL525g2E8iGwrBRdXOzUc09iCE/DwhYf5Upi5pRYnCxFiGvSZYAk91XMacXuz+tdQPJjkxQ5ju&#10;uY9ZVUWweyp4EVt+PxZ8tR1nPAr+tKlFuYsgFOqWphDaxVCRTil4FVMVraJAvyTCO6iRkgewNYEo&#10;Bx0oiPgXQGE5SD/2PYT1UgVKSFsx36Lwuepol4yiaSsAGgMGwc2MyftRbsbWCLZbtofm+p7kOWtI&#10;vEs9o4mwaeVFVlBQfG2Z8gKE3xMGUPC7iJ/tTRXINPQCQdKlJeS+flqmCyhuP9GjzcSihbuaDzS1&#10;dYaQ4OBP8iqfdFGPHjwW6hg7ymZwmVfygLGD50Fevmaqa1lujpD48xwSi6gxsPRdHVgKM9NYjMd4&#10;Sm5hVj7aaVSpJoi8ehopDO3+C+0/aKvlrQASjGpZaU+CqcaDwM/GgiJaCkaI/enD9BRDvwgAe/Qq&#10;yhEtUwhpp0i/8LUYuZIHQQAHWPzsagDZ/LbyynF68g2E9dNXpHMo5Dl4oj3kaZcuBQJUomjN1XsT&#10;EXxFoMIoHS4CZ60aQ1c9FzDTmiwxMi++8LnDBKedkFQKKibkZAtRoweKxae1zKllmKogECSdmpc5&#10;SKT2cPnCTU7BnCSlUxNIf3k7/wzYk/+xdvnx0af8HGHskNkEDmmyB7deeP7slcYeRl6ov2TIgpbY&#10;XcdFeeKyBSrDr4kCBLwQ+9hNMPcw5L1AuXr+pdCu7mwxUqLjqwASLFaswUGyvE13CO9gBKGWxmoj&#10;T0GNTcgzKFAwTy6quyt5FYn+UKBf6AV6KHqLAHNTSNtbkbwJ42AR0spD1Hgd+n1xmgMBQ4JfOS9j&#10;YwoRSoIff44crSeGm61VI3SY8f+zS00YZM11iwQsSENNvneDod1XgP/rkmupClOTWMSALuLCRsAX&#10;p8ggFUOtKG8XOB859dBOlrxhGUvdu4XlBr7SaMh4itcKZkpJb7F/xYZr6Mvnr8NnB8qxQycZjsSU&#10;xq7NKjnDyiXbNS7Qsq6fZyFtGtIDx3AwJgpxbxAcfKAwAC40QAwJYwn9z3OKHWCNx6Hdd4UGppNU&#10;BLvUk9TSngjr23aGRA8tiHXVhuBWRmppDf5OhYJJvYqabHr4QEUDR1qkrD1yX3xD3gQ1CgIm6Wcs&#10;fTdVychLAYfnwWtQ9jrBzY0Vk5eS3EwI9zKBasLYdC/dDSDJqxq8GG0OI63HysCCByaOOzeaD3/d&#10;DiqRhuHcM2yAkzZ6KYMkN/iNEDvJlYb+IU3GgXuoMYMa2wIO59AUWKKjIlmb+h6ysbyYtujfZRJk&#10;ZKR91Gd81EW8TUkWurXylo3wt6rqBcgLJf0lGo9y5Tx7wMJ7ty+KcHEwYGsrNmxRdCs7Q8Ch2Bgu&#10;Dm5gAzkvHxd7HVvWXhJq6vqAVTVPFZDYSkCyoW0nSHLXEqNaHpJEXjNjtdoDRwFFDNdXpGBIb3oo&#10;0htZ9MtdfdY9wMwUornAZxmiNyGg5JeDd7f+TaFX0ZgRTMZiUlKSa4ly5teGWkepJCZ8sFJIGq+p&#10;j4F6wKPm6mQkO2ciB8vr0WYwXAksGM1sWWMWXD3/qmSwvH7GQjs3pxB+9pN7MpC8u39TCG3fmHqF&#10;cHqNmOOqTn0wmATG8VFvd23UWMh497bfmEWVIv1sRvr5MHw2oKxfuYeZVXaS1XJZVXeCE79dLDP+&#10;SRGusAAWObK/6NYxwoUuvWMznIVFI3XEuVxakLJxRbHXsX7ZOQHzIjZyuRF54W7LhezKdt0ggYMk&#10;Vin0SxGthiZqarRMReN10lEEgbJXUY5+YULRWYfei+cMMDODt5sltOud5MgpB4XJFSC8l75IvyRC&#10;XgYApF0j9FSvp5mSN/GQRNlqq6FcHCRUY+aqGMVL9OSeZawFDLCxB3NOQ2Vh8ioe0MRiKlw8/axk&#10;sLx6ggPOZd8Fp9GCdO8X+v749xjc0JYvRuMhYcF02pYCf4c1YjjrTBNgyc7OYkN7zZLNaEDv0q6h&#10;J8THx33w+T/4w2Njo4RWdVxl0/yw1wIFfH5Brka9CRbZoUiXL08pTI4n0S6WS+iLIUe+EuFMK3Th&#10;8fMmAyvMU3sdG3+5IKA4tanurQKSGpQnmQwzTQdAJPcEsZxyKWfScUWOGKNHmXYV6oIrclfFTDkW&#10;P2L2XOG1SvQL/0WRH2BhSjmQ3Kf/R15EBhQJ/Ur8UUK/JEJe/v2UuLRUSnCiN/HUVrj+kFZqPCJ/&#10;X3BTTuUcddRG8BJdq8Pt5rWhk74rWOpOlD0vzDM1MZ8KV869LHU0LH72REbVFDh/wEwX8HvMefFQ&#10;0jVarjxu0RfepxPt54It16XZhKk0CywOp7DVdZL1rphWdIJfPqLX/oM//OcFv0ri1L5iYkffCe7d&#10;1VyPiZD7TsCtC3DaB86bSvttvwJYcHMd1CBUKo+zgc31aJeqt1vXAhPy1V7Hrl+vCTba3rIyFOUD&#10;s+0OJiMhwMYcQqyNIaSjpObKQw1YcAWvpcazYBSMi+poT60ir+Kgw4El51WQOlGNVlH+A+kQgiBq&#10;pC4I6eVltEsGlIJykHWtiH5FDJUIdDw/v8YgedqF52+qVFiJlKufmmplDpKgBibkKRVCzdI8C/d8&#10;qHMirQ3hpFUzaKzPn59kY1kpWJpaTYe71/3fa9CFaclCWPe2It2yMIDExbM5EBS/K2qe27+VBlyg&#10;1szV0F4uGOlyH7+YaKO0tArDxRHhYR8ExA/60PDwMKFZDWewlTRjmVd0Ax/npbRFtUbKU4QCIX7W&#10;BGoWIm+BNMvWCKcoMsUhcOXK5/i9YBlnfqMJ75IBCWoz7scP3RewX8RaDd2iL5yvlD0MneCBTQ0I&#10;szGiFRlX3hBOR1CbRHsqggU9RcRgSZRJORyrRMGKvIqcGK8jR78kESvUJynrKivSLjn6VRDH6VcP&#10;fdJDUiFP0a6RStEufu0RPyh6LFlpjVIuBkPYEaN0VTyP1HMSJZRcd6SNIWyw6Ay2ehPJ+8poGGcT&#10;7erOhRdPI0o0uvyoMHGOswkmRvvitEq1CxoBhXIwhpB1/QJoSqs8ffyM1TFyknXamlV0gcXzNnIz&#10;KiOg/Dx/EzOr5CIJG/pCXWMXeCGGgzVCuVIP7hQ7FHG0KRY0muuTgE9etwxYfg4T3mWw4qYmqjvf&#10;vZsBQhPLqYDJRHUgQV3SUM8HTvAVE5uoVLg7X50jxivmSqLdtMm4aJW2NlHJlyAVUkgsqngVU+pH&#10;kXkFbsjBTYwh58H/U6FdMq/Cf58wuxoZfJS0IgBpV3c5cW4l0iisDxOvVWz+olyNpWJQAcPD5JnU&#10;gYSDjyqb5d6DSdZQ/q+P6WCw0J2k6I0reUDfdj9DdGTx28rhCChMPOJ3mrB4ptoBFXyxE5BBUKMX&#10;AuXmRdBkuHiSx0pmXslN/N75Qt+shhuEhZXeq5T6w6IiI4WWddxlrb1m/EMne67UmDfBB4XDH9CL&#10;RPTvCslrloib6FgaQIzXOIgaPYh+n7BwBst+/Cf3qCVvBYDVv12b/kjiUx1IKFrHxftPJr0gArel&#10;VlN1K9ITY+ofUfAsXOwjXSFvYS1qB39jU37tpvQvgghL6dFzoFfCrLm/gRkHPf+7vimdk/7moAvh&#10;o7nBcvojpKrSLnn6lXnuO6o4lr4vYpxY6OlvIP1cM6Jx+Hn0Gq47QrpJPpf/nYIB1mJ+JWygUpRO&#10;0stC4eraarSMjZjBf2RpCz30nanURf45YkLPafgmeJel/jvB38VN92IY3YoY1EMltJ/z8rGA/UWU&#10;qMRGrxZ1IT9Ss2ORcMPV+qYusqEUuOBLmgk1C5TVy3YxzJVItUk9E1lyUSM3k/jzLJpzG9KmkXRY&#10;dYW0gzuofyQIZ/zqVxM355H0cOPwgsyrZ9R+MVmZuYLdD+slbaLqQWKpPQmG2Y6FwD58taxvRFlx&#10;dQWFBBZuPCorMNIfdw6CToYQzLl+NDdcDO9GDeP/cmNNWFIFEpdUhsSllSFhQRWIHsP/xvVNFOqY&#10;sXoc8FXEvy2uAhmnvi3Wm8joV3QFSFhUFRJ/Ft8XP68qXzz0xHOOwH1YcKCG3GcurgrR3Fvh58Vw&#10;4ET0MyRQUzDAUzFCh6APH2Ag6iArNc8Aw9f8OUQ104djHZpDHfLGcs9TUvKyZM4fxdIZjGQF0v6T&#10;ulTpnf3oLsNRUNhIh1MoaXtwGiVVjfbE1PRYJLSTyZ4rZF4Fg1Ft6nlCbEzpBlKU6kNSUhIFbMCS&#10;Rbq4MPJxWaYxb5Lz6omAWXV8WAk/TpY9JNxiAPfuwP52dMf4EGmQnYkubfqZ81L9ZqJL5x5nBBId&#10;32IpV31dHzjfrwEk+lQjQRvSXqpPTNRm4dGI0JiUjQxFfxinW4mLqkFhUgVa/RmK8sxyRUeW9Ofy&#10;4pGh9PecEkAiBxbyOPLvyyhfdE6Fzykn5mOyOCsVykH2vX/zldwAQjoZFuVf3IpyMeQZbYoBCS4g&#10;/N6JUnLaF8dfP7HeILDQUqRgmMGvoe0NJ489Ktar4DYa4lDz6tTghVNa6DtFukWT8qsBlsAUJsWX&#10;Sd/700fPWD0TF1l1sXklJ9iyvnQ9K6X6gIN7jjOLqtK8CTZkucC9u480cjO4NVo0TvuQrCjY2JO8&#10;5meWef0cC25ShwQgJhNxmwEcmYPbMPjrV4LktUvUCsKLp18IWCqOUa7ivImF1mSY3qA/JLhpyUQv&#10;Gkz4IH2xQ9BCjXexktAWbJiSNzYPScciNl2N1oXcl/+HVQFidj1H7shVOuT/ll0KoLxTes97zglM&#10;vIbUPRVJA5F+cVO8bvyXsvpW6ktaSKc1MYJwaU2bB/a0VIcHw2ygraE7VTEoeGmuBVHchwSq75jE&#10;iTecgtH2ff46lcVkI7IEHLxnZUAVFwVJcSrfa8HbREFjETC7nymlQdS7mjf0bDsRMjLeX8f2/nqr&#10;vGxhcM/psmpMbPIZN2Q+FBbmawQoXJuwcKwPknQjioWNOmLDFfce4f27FO2PjvNzwwJpWFthSoLK&#10;58fHpgrdmy0sVrxL67jaGLnDw+HW9KUrUCkvMSwa2tGQQFFsqQfXHPLGRmCx1yXNgAaZdrAiUSny&#10;Lu8+84EFlRyo+eH/gjhfnMllRiHkSGddheuNdpF4UXWU09JE5kWonUBJz+AYpV9adQNLJa8iRkLd&#10;wW30VlA3zVKyKSxLO7YXsH0Yh4OE9+xA+7JkXj0nm8RJoOJ2l3X9AotxG8+iRg8A+Zzap9CvG1fv&#10;shq6zrTg48JvWdUBTp+4DJ8MlDu37jFqypLUdGEW/szJKxrLm4glKJkMNwUNblZHBAwVQBrS2KHw&#10;fp0h++FtUBftUj7XDK8DzOx7t2JBQqsI1ybLWvaAJO9qqnkSqfFj6JULW2qEslTtL6HwcVsj0Yg8&#10;5HIPXBPQrrxmZhA/szoUxFQgoy21x/jEAz0IepKsS/+BsO6G4KdnTp6OWpHlr5N7QExABlgW70Uw&#10;bC31IsrPKM5LC/zsTKGrmQstPArJWx0falfYv/02FEfBpNM3C9OSmJCVpgCQgsRYIfXADnGXAe5l&#10;0Nv484Uz88IJjSzMfOFnQ3vPoCEUYojbE+yGzwOhsOTK4veeeLLHL0yarEFX1aMNFpala+Sis25f&#10;FjBjm/3gjjjC0+8Fw/3UA22Ni3Z5oiFqFrhXIssNDSj2Zq6efyXU4rpDvulKpeCRA72dvhvcb1AD&#10;InvriQbkpd4YoiUGFdpF3PJNNauNTVFi665M5HtKJqzUNOGAN4eI/vqQfevfZLxEjcoSJIVitXHy&#10;yipUquJvaEYlMxFjla4Pw9FNjdXeD3mRboZq80eyRcRTLOeJ7aELK625V9FR9SpW1bygTe05EBGa&#10;/N7GL9moKf8XAm4XGNallZhD47RM1KbiLsjRzqMwSakRr3Jw70lmLqkBq0FpDmd4+bzkwFTJFZjR&#10;UULL2h5go+UjC6mtW7lPY94kdpIbw30Go8YMlO6cS/QKR6NSuBCnDdLWaeLKEtqlhdqhdhnp2cIP&#10;XX4hWliSN7HUnQTzzftAOG2zJoZpMQpULGCk3oVzdOT5Kt4FwcJpTcQYqTGKORbqNsTQrZEZaZ63&#10;GyuT0C4TKpYtepG8gG8g2kGHwsQBpmZit+RwubA2gmS0Ht2zcgtAAHkRYwgvzovg/6W0tLsB1bAF&#10;82fxyNoWOhq4KWTsi0LG7jDT+wCUKyGphxvOZt26xBdHF9kwENwbUxxWwT+rXSOKcGIhLD5PSe3Y&#10;Jy/QiYkJrG19b3HYN9m1Kyx/T6i4xBPu2/kHs5SIeIw/N7J0h+AgzcS38xNiJC2jWrTDk3I5g5CV&#10;wd7u3EgTH6kUmwMlBmuA1IwY2r7+Cr9OjxJBgpGuZvqecN26Lk0lkQp0pB+YYCPAOKoHDHkXJ0n3&#10;Yg0l74I/85UbjSzaS6uobGSQvmSTUX6YmELcJC0K8Up7TTRGtfLECuOIAfrkRQjMtpKOSnlPMkxP&#10;LNKUrx6WaJGw7gZyWkRbobc/ykubAILV0GKdm6ksOoadkfPN+tACpPK8uWevazAB/rypngWwwgIh&#10;fqYv5ckw5E8AQdptqQ+4SKbu3QyxExzoGdI0l76dIF9DW07gOeZN38jMpKFizpS6t54IaWmpxXqs&#10;4osSC/OEMT/MlbXHYrmC27ifNBYSzsC9BS30KYqVHxcJ6oQf7eURGcJwi+rQTs0gN+ClijeLjkwR&#10;OjSYV2yJirw3cTUZBqG26puwpIAJ7Wkglph4aqs0PaEhhY/Qo+rcADmDIePjKzhGzahuyl2urB1D&#10;zhaSMnpXHcj+699iziRXA1QrqTyk7qtIoAiQRur4EdZHAhLJdeB1UTjWSt6LmEm0iL6qF/EQG9AI&#10;ID1FgARYqIaPMQl5xbo+NNX3ooVIJbrIbcZ+yEbIyy1QK+yTN/zCcLdhBEhwfRuI9bSjnb9Y3jtI&#10;4YukFCSYeJZMmtRYbuXBvcestoGzqL35YaPtBJcv3oIPBsqbV29YQwtXSSaTi/hqTnDy90sai2/H&#10;TXKlSR0hzeuRR8kN8Ss2/o50DKtL1T0oHI4t1VAlHTV0J8IBi1Y0u1dtFl4eMPWMaQUVKZm2Sl8H&#10;5U56GIqdgpZy4WNbEwIH9ahLQs7U7WglRtCC6ptQLVjqoYpQmFT+4z0Lf1/ui/+jpCJqEKJTVpIq&#10;5m6GMspIYO1rIEbwrJQiWt0M6FqiPbWVKJY23XdYT316DgoLgtIRRIcZjDMapZKtF4U9Jqd94MLJ&#10;p2rtJi8qjEUM600JxpwXj2WiPnXfVhZgZUheBntacp78pfEWjtzcd2xwzxnUSyWC2h2m+awqlioW&#10;e6JNaw9wweMim5HUvqEvJMTHaygkHCmEtmtCUS3pnGDcvjrGdSwNkciLDlO7AqmU1YQnC21rz+be&#10;xLtEkCCH7mLkDE9rWxG3Vrc6qgLGlAwF23XJw8hTMvci4Y4dgxQ9spKu6KYQhiX3cvkZCjdbmsiG&#10;UmCoNufJ/8k6GT/Ym+SUg+QNlUlUy0Yk4blxKiVSJ4lXC+0hZuOlniagmIhWtFSDIEA4BUXPKt7T&#10;e54R92Lh/PvbZNWRP+NJ6j15ZU8Y3Xct5GSr9yq4fTjtYSP5W9rRvYKo77Rppy/JNt0VRE2TIWQ/&#10;uM2kOxB8Kv3auLrIxjGZ3qGRDyQkqM8BqTfkglxhZP/ZshAaJmim+azRGO1KP3mEVgzqcJNm2/lB&#10;Yg5Bw1eRWB8nln7mGMMpK8U9lFU/nS6VN8F4/5SGAyHeXhyQjZXBWJYSwI2bKIu6hJs8YLgGQREr&#10;UrIiABC9cZUMa6glx99xmAQarYuOqFuwnZh/JiYyA7jhRnPjFBLLly4jX4w2ybr2H+o7oYgcPy+G&#10;e8XP06bPw9IaGXilES3u3SJd5CJaHpLcEfcsYb31qey+RIBInhe9hj8/avgaqAf3B9lAa0MP6hAt&#10;zqtcOfey2HCxjI6f+10IrGMpgqSeFWTdoAriCvnx0cLb3b/SFoKBtU01tsf9m1d+rKG5u4w1WVd3&#10;hAtn1ffVqz2B3xt/fgIJ7eI3b63lzE9wQ2O0C0GATTyYI8E9zUOa15X1T4s79OqK2VpzvmJ2aALv&#10;7qpOJ0+KTxdw56r3aZMaVJs2EY72aAYJ3tVlVApXYyxJwXwIAkFcIU3Ug0byN+TqZGzjlQDjpUOR&#10;r5BWkqkqkhU+BIsYkb55a3Fj1Kb+DixQxErgT4mAAdc3+WH/osQnRriCmojNVzgwD0O7YsWwiewI&#10;aWpMfTTRnkWRPHoOjrpEFbFzs1iKJaGjIjhMaJEJ62cgPgMP8TOjOPjG1xgJVtoT1VdC8IUWiyYL&#10;CoRiF72sWxeFIMn23cENa0D6b3sgL8QPEpfMZRj0oS3ADaoDTqaMcR+HuxB8slfJz89lI/vPlcup&#10;uMN0X/X0S+0J9uz4Q9ZrbEMuidOuBA3RrqgwgXoTuD5JO7KHeClOW0ndtw1iHEfQXufYwUghQmNd&#10;2qE2580zlc/et+0ms3xPOFg6LALLLR6PsBQ7F92KytTJWPBn7imw8xDbbDEyFGBVDD3DFRU9TB1j&#10;SuiJORQd2YEl+GF99cX+D/RUFmLYNWIcX8V9uBHb6ZBRZp77z6eFiiXaJsZBh8KmaLR0fg5KzO1g&#10;8ECmRbqLNVp0fUjJvEQw0XU2lGgQS1O1CwP9jXvK4FaGIjikQy28dBRq3jBTv7JVV7WZemkSsq7h&#10;JHjyIEytDeWG+As0QASrh/nnR40bAHFT3ERbwIiYoZak7UKPe772OITig7frKJZ+rdlfRL+qeUO3&#10;lhj9eqsCQrUncBq1QGaEWKbu7bREc9GuEweZn24lwH1M8iOCQaGvhIv2XL/nLGXbOogcPZAKIaPs&#10;h2JbqMJDycnJF0b2XkW1Re8DCq5yY2xHQYSTHm3Qo5JEkzRBRXsVlaJglCiknaEoZiVcXMHTyCiZ&#10;sVjmMV6kMySM0btwg8KVl4BlxsHCRTz2eeDfYydqU8a+RNqVU+69+gWBlnboewgfok8giRirR1tB&#10;YDk9tRajFhmhK3Zc8s8lisUBE95HX/QgViYqk1sUwMG9IZXtSxvFlMAhf+CI1vN960NdHV+Fxi7l&#10;vpUFU4+prS7Oj48SR65aYHLXTKwWxxowQ7EOLIgDPsZ+OKSfOCwd+F1BU+zm2ZMXrI5RUfTLVtcR&#10;/lJTx6gajYqLEYqSMRM4UBzh2MGzGqNdBfHRDLeoTtm8Um0kQ37H2uxHd6UTVRRed+9WAKtrMJFW&#10;qvcDZRIsbNkLEjntwi87Wp4yuanPPstAg/0iXAdgTRQ1X0k9jWXRVBQCEfcgYd0MZJQM6Qg2TYX1&#10;1xdzF2ZmND4Vx6O+3VGpRBBQjRgOlUisQJW/xfaocPpVEP4viJmiTbSKQrhmUi1iQAGDaE75olAj&#10;cQ0S3k/0IIFSDyIn8AkcNaXg0JcDh3ax4JAPasTyz3llZwadTV1UCiVlnr26N3RsMB8SYtPUivqk&#10;VYsZjqKiwROUdKzGKXkdiJ/lA9n3NbMjs7rj3btM1q/TVKomkCYfJcPlSwbK9St3mbWWg1ySkbvA&#10;oGCNdptJjztxr4WTYfdZiTVB6j536lGmbiaXOn1SU3ci7KvfGqK760EE9xQ4AA7FqzSZJtII7WLr&#10;vmQrKYLmBw6ajoayvU1koJFE0pByUVRrvB4ZWbSvtljC305afGhKdVhqaZckw14YWwESF1eD2Kla&#10;kHnhWwKEWmBli4CKn63FPYIZ9yRmVJpCnguBitrBWYcoU5C0Zs1SXnMgOIxpNnFYbwPah0WkVcWA&#10;w70o5CylXtEuYn0b9upguHy0+RjaWKnYglRujMcPq8+u5wb7MczC+5toQVivdpC8fjnkhQUSQGIh&#10;l232v1wmezNK5xWjPpHu6TNq4BwoFBSjdCpvXLZwKzOv7CbbvWhwz5mQl5er8f6A6HdvBcs9Y2DC&#10;na1YlF7qc+OW1D1aLnqviJdm4xvre8FFywYQYmEk6ytB6hHS2pBWXjR+7BGnXncZeNQYiySEKq0B&#10;i+CUB8O+QQ2koDGV0B6xHx2nskSOE40W34cGG97TEAq4CAflZGOumEDMefj/IG56dfJeWNoe0tIY&#10;UrdXAuFtObX99Pi71K2V+WeaUSgYI3AxviJAwrk3E/veJZRKclCFc3M5cLipAYccKMgLe4m/j7QX&#10;e/zR64R0MCRgYvSQkpyWRjDNdABYFRMmllaee47frlYsUwJy4y8s9dAuKHibqECv3qREsIqb+sGG&#10;F6fLBCwXzlxnltVE54DlWi1reUJkRDgUCxTGCoTRHE1S7o9zZ3+at5mjWvPzutxvbGDlljUC52ur&#10;Pwgo1y+9ZjjAroaO7/uFPL/xTgYu8MDGtmgXLEm4VOTjJnLgMaaJkCJ49IjzRznLAURqTB5ST6Mt&#10;q8QN5ysqhmPF+b+SshWkQbW5h+ksoWTuupCyqTJ5AWWtgY1WGae+I29EXqudmOugCBNm+zmI8wK/&#10;EalYjmKYOM/vG3GSireov8IHFA2GoOuwEOkYgaOXPm0roQIODwkl9dKR5YtoMRilS4CjLs5mRuJM&#10;ZRuJR7IwLYqU4RgmG0NYb9G5RKDgFJw2dbBYMumDWMSD+ABWfl0n0Nn+A4Skx2kcLLiNXYuanuJO&#10;cRTldYRL528VD5SYmEjWuq6XpAhyAiDKLpy9qXFv8iI5VKi8qS+UW9kCep2ezYFSrtTnXzj9WKlo&#10;l7jxz0T4wWg8vLKxEKfQ26hvcxXBUyRmAyQDGLDMHnMFGDnCfUowCy7r6/ASjY0olrckmuQsAU1n&#10;CWiQ5mCBYg1TomxZN/5dRLuyRY9QGPsvSJhfHUI6ieIZD0xyIlixOoD+zwGElCr9WEV6v6xtWKJf&#10;EpdVpQw8AkQEqRmVf2CpDZagRMrAIQd4eVBgnz33qhjEQE+IWoXopa3kecgvKtbqcyw4weaIVUuo&#10;pTehWEEv1Sonj35Y09+ZsL9Y+bXtyV4mfSADKZVu5np4eN9ZcmFiN1i+eEfxQLl1/R6roStudI9D&#10;t5vV8ITQkFCNA2Xyna2s3KqWUG51a2h0yAUy83NKtUpkZ+UJAzstkwmv9wp5DhQHkxEQbFtChrm4&#10;Qx48uHpaiYKXPE8biefhQj+SwKND2XAETIxvdYj20aLkX/hwXTJyzNOEtDGE/JB/yTQHeod3d/4f&#10;RPBzhA00gJDORjRqCA0bvQKu5JgcxYJFHMqN3g7pWMK86lAQ9S9ZnwvRr+0Vwd/YnLwZrvx4Dqwa&#10;iHITw8aolQjMUl3BxToOkkAgYs6FQF3TRBYWVwhYlPJ5Yd3XBauG0FDfp0Sg4CI3w6vkqmLlY/Wz&#10;46w8t5Vya9qA0a7hEJOVrFGvgudaNHdTkU7hjMpu2AKF6fcKb9i87hCzqOoqmyc8qPsMyNHgbr54&#10;pOZmCTX22dNNl1vTFvR2DOXutHQ5mlfPIlkjsykl9pwoA2WC8Q8QamGsyNPlknFiJt1EdfSQOuBY&#10;mShwfvp/LRPqIESDQ8NDz0PcH7PkEiNFGpP0S1WiXdJixrSVFTm90qWJLah1EHSYHcd8Dh0IEsnP&#10;ZPhD9Snbj54nYXo1yL0lTpXE8+U++z96PW0OxAEbM0FL/Gza3EisHA7vLb6f2gWk844/BhTWcs/C&#10;Si6pyZ/xLYs60ErfQ22BpHyvSp82SyA9rfS7YLnfWM/KrW4F5dZ1ILvZ439F44v3qeOXmVU1R0mG&#10;3gc6NvaFxMQiu1R4sa/LcoX8yXTf1RrLn0iPixFPWIV1nflNc1fK3ek3G7vD3bjS7UF+ePddZlWK&#10;3In8OKJ5tftCdEcxmYiUAldcNBZcRZFeUFa+ljHRI5VMtJR2KBymqv83l+gBcwlvl2ge0hgIHm7s&#10;727+W9aim7C0OrzsZA3RTbRlAYXwvuLrkHKRRhqiL/5+kAQsvcXXRQ3QhpCGhvCmiwWkH/1W9E44&#10;94sDkcYYcbCE9dMj8Im6QhEUIjBMVQw9wNJEzb3K0VF56lVD3B4PQ98YzEDKF9rMEB41tYFORq5q&#10;+1Pky+/rG0+B54/CS23s3U9MZ8g+CCiciQw9v0jj9AvLWTDCi5Fe0r8GjvDowVNVoOTmZgoDu86Q&#10;0BrMnzjDnu3HNY7caX9uF2kX3jStEG1hX8DVUn0O7oxlUeUDgKI1CZa26UE5FIWSE1cx+SabvcWp&#10;CDY1oQ6g1XewxDj5ao8CGI0ZdQdGepBChbQwlADOiLyJCDjJSl3DRDEKZmwGIS1F2pV+5HsqmAxp&#10;bwxOcxfBQd+ekNSvCl/t9USQcFDg50eMwEF0uuK1DJFcC4r6Hto08cVlwiI44tELYgdpUZQsP+gb&#10;KrfHKmH6XFOxB4b+lUTiAuT1RQ2JJ6wjXntwIyOKYGGoGKOB6Hnwfkkj9Ra9G0UHh+qJ18U9JgYo&#10;xLllYjV1jLsWvLEzge5mTmBdQohYDMF6wuHdf5bqO3/LGUit/RIGIvEoxrtGQty7txqlX+lpb1nP&#10;NpMpO4/2b/K9HRw9cFYVKOFhoax5TXeuTXzELKWeM9y9/VDjQGn3+8Si1QEP7lLn/LX7vStETk6e&#10;MKTbilLrExLz2pNgVZsukOBRXWE8j+yQK0cXBa4ozhWEupdcyYa0DMSjaL8RecBhmy3SLlzVMWoV&#10;zukSJh3jpmtByrZK1OsS2p7TqI560GnePqi65gnsH90HknpzsAwUARoxEnM2/DOcOGUbp0O6BI00&#10;tjf3JIMNYdyiX6DclmjYM2ggRNTWoyLLCA6klPWV+bmNqL4stIMhRdswCIEFm+H9RKGO9A2Tkxj5&#10;wsWBSnCwWc1ZRzbNPloaFpaEhmXhctkh97w8ihafGP5cAsYbQy8zx1IBZe6kw6XSKW9Solj1rQM5&#10;+2gnsZn2UGF9J7ge8xw0rVOcRi2SMSrj/zjB4nlbZJUEshfevX2f2erYE0gollzbC8LDwjV6MZGZ&#10;yYLhzuHkReSBMvLS0vcCJTIsmbWpPbvYQdvFZeURKIke1dRnlt93KIPKsyjhJo120eEjPbSKDm8J&#10;0CShV4qY2emSZojmYOizcAeU25QI1ThYdrr+ANG9KouUa5SobyivwwGDgIvsWw2eDzKHPjM2Q7mN&#10;0VBufRgc8uwDCeOqkpFTVTN+jq80oIDaSEv8v/zhU3TNUUrhboV7/YhnhXvJBHKg9DW3fz9QOH0e&#10;1XeN2kktysfVqGfsXxu6Ek0vspnWsOLZHxpfxJcu2MoZi5hDNP7WFThwZGAu4v/7zzB0N2KTlhf0&#10;6zQNMrPSNXoxf8a9Yd+sV73pnqdmvjdEjGUrdQwmlKpsRQUoOJZI2Xt4Soxd3mtIkmvyZS7R5DV0&#10;aRNSMvSxupSgpJV5qLhSSyka0qrQjgZUJ4YUhjRCQ0n+oZYYckbNENbYEHrP2gblfo0iw6+49iWc&#10;nzwaovtV4sAQE3tIaSLGYl6kCsSNtQX7lfs5sGIJJOU3hMD+wf0hqoU4Wxj1CFIlpIhY7EgRM6SP&#10;w/SJTmJ4OFIKVAcpXZKEjN0l/Suy56LoPaLlQ8rKnkQOYKJHMYHepfAoGCLGyu/42NT32teJkLus&#10;/FrRk8gvrnaXf9G4Tjl26CyzrOYk2ffRA3q3nwJZWelMAShLF25jxt86y1yjy9ifNC7kz0c8FOPh&#10;0huWAIWLtfcC5di+P1lpsvHKGmVJ656Q4FZdSY/oSgxdLIBEw0KKImoRAzG6xIU4cnbKPkt1SB0x&#10;jEocX174S0W9mbw+MBNFc21xeDYm7fCzIrnxx3BP0Xvxdii3gQNlfQgHSxQc80uCzPXeHHTcswzT&#10;FiNiAypxalQPcl/chF4X07kn5q9dH0pAOejcD2K6a1FpvyznYS75fFMzcdawtKbLVgLS2saU9ScB&#10;zu+JdBbpEiMCNwGOg13M30gAN0iyIAzXI0oZOVZP1CcO4lzlSAltQ6D4cY3SrRQapYZU0D+OeC9Q&#10;jofcUQuUXqfnflD+rTTH/XuPWS1Je7BlVW9oXtMDwkJDQQEoXk5LGbobMeLlDovmbPqgsfilOU7S&#10;6qAKlL5n5r33plcsOlWqsnrlqNcc674Q2VgsNREFt3GRoVsXRXSKjfooh5GtVMPE0n51BBKBooMB&#10;eRnKZaAhSWgYVSbjit/cAHpPl3gUBMq6EDgZWQBQmAfJm6ZxI63K9UxFiHZrAbkB4t4zfc/Es3Jr&#10;gkWg8PccsOsL8aOqUUU0HlRewvUMAh57bBAIQZJ9XAhA5kXCXjHKZaoUyTNVuHcxCGAqthNLggCB&#10;dYoAh4sITv0Pa2EIj5rbQEeMeulMKPm70RGz9JdOv3gvUE6H/sXKr+uoApROJ2doHCihoajTPSmH&#10;iFn6GnoO8PD+U0WgDO09m+E20iJQXGDPNs1zwN+CbrHya5SB0grGXVnxXjc62XXPhwNFdyL4Yh6l&#10;uJyJ9cckHyXGU0vcDwXDzhi6pa20sZQE+boPpysTRC2Aqy/SIWzaQmND443opg99Fu0gTyIDSug7&#10;AgRjBSxl62yImdAV8sKLBiooAIV7lH0D+0O4rT4BAkU7eknUQzETxPwNBRqkicWeBhSto9KWWnIl&#10;9RZyz8W6FLkTa9XFoiiPYgQ3LepCS33PEvMo8jpl//Zb77WxmzEv2TcbuinRdQTKNI0DJTU1mfVs&#10;M4UiX+hVTL4fB+dP3ygCSkFBFuveagqYV/KU1Lo4wcVzmi9dORP6lxqP0goWPyx5UHJBgSDYD94I&#10;H5JDkQLFzngkBNma0iCEUoPCSinnUANngBkV5UWG6FPBo3RXLtI53DhjfMTtIPBv6FEwb4OrMHUh&#10;1iwa6BDrrM3FvBz1KgKK2GLACllhRopCe4GyRzk8tQ/Ejawm6aoUvaIIGgPSJQiUaASsr5YsKx9F&#10;WXkxRyMDT6OPBI+azPz5UmTm5SNfKxeefq+NBaXFMp3tg+WiXqLNdD01S+NAKSjMZaMGSDoeOQ6M&#10;v3WAPdtPFAElMTGKolxWVcXQcG1DJ3jy6IXGgXI1+jkVtxW5Ufy3I5wNJ3pRPi33nRCSHq8SCcnK&#10;zGVDuv1CZdofAhSs9RpoaAcvbSzV13opZNslyUIEFeYWMMzaVdQVKN5JAMtCpvKVtWKXJDZrITgw&#10;Z4KGJ9UrVBiJvSqO4kpP1bcNDKHX5O2K1EsCFPniQPlnoAyU/cP6QfyYagQCGnLRxlCkkiZm9C9u&#10;xY2DJ7CMBukfXas0EicNYMjAI1ZDiyUthuJ2d7WMZf02pQEP1nodsmpJbQ01SwmUmT4H1YaIs/Jz&#10;BAQIbZpaWMBaHvUG5ZTCiAuLNS7m8fM8HX5mtKeODka+XGDFkt1FQAkMeEP7neAmQdIaL00NupM/&#10;niWFsu839S5aHSTJo7e5mZDHH8iICz/BlDvbVB5ASlIm6916MXyomMcMcQcDV7hvXZP2ZlTQFpLu&#10;PtIVXNSS2O4vhmdxlyxZy6t8GNVdDiyS3bKonB27GWuLbbVSLUC9KTg6COkYlrFwg8TIFK7+YU0N&#10;ofePaqlXsc9bmXrt7TEAwq3EjL3Yuy6ZCoO9LyjsJclGonuccmFEDumhFPCyqTIeSguAhxjlwygZ&#10;ldVIwSOpByvyPKYKA76xeniteZcSq4eVgVJcyf2L5DDW4KAL3I6lbborzPxzl2KSmgPF59avGgcK&#10;HbN/ZajRRaC4wuzJG4uA8uCvh2BZfTztcYedjR2bTIK4uBiNAOVI4G1hj/81Wh0SstOYxe7RRVnW&#10;lS1gKgfG25ws+OHsj1Dul6bQR000Izb6LevcaL7aHX3f14/SUM8bzmM/Co7lxAhUE2OKamFVLhkO&#10;Jt0wauMpmZjiqa3YASnfXy8dSiEBB4JBOQhAHqSLpD1YkrPAxCP1p5uZEX2LddaCPst2qKVepQXK&#10;Ie++ENVMh8CAI5NoVzDMlUi2lyPA1DCRtQbTtdmIpTUIWKxyxqiVAmiUOhdlIXMPSWJ1jDx4xKoE&#10;aTEl9qNMNv2h9EDhNNpx2Ca1QDkX/oCVX9Ua9LcNhhOcrvu9jYLvfu1VtMBy77L51Xl6XgnvUoVp&#10;f+5k2RoYNoEH9tBbVHWTAcXTflkRUM6cvAjmVezEPeO5kOnTYTqkp6dqBCj9zsxnBjuGQFgGUaoK&#10;/c7MFVeHNW1Be9tAOBR4E5od8YRyK5pBuVWtoM1vvpCvtHVyVHgya1dv7gclG2Vg0ZkIe5q1gdhh&#10;ogegDLRcl16xbcEecissBwcWKNJ0kzrGsn4MqajFnzH0KjZr6VJvPAlqnBrfWRy4hwaL4VcsVIx1&#10;1ILe87Z/vEfhrz88rQ8kuFQh0FNZPddRWJ5PxZi+IqjRO2LYlwBjoUgz5UGDGXsaJ6sONPKJV8+i&#10;XBO9xlncvx43fw3tZgTDzcaW2OGooB85UMb2Xwe5aqZI7n5ziZXHpDS3k39zIf/Ls+Mw+vJy+j+C&#10;5d8be8DTJJHxeN/azCrw13AvpBF7Pbz/NLOq5iKK+e/cYNyQhUVA2b5pP1hUFePHWDU8tPdsyMvL&#10;+eQPzuRcs84BR+4pGkM/SQh4f8A1Vn41fwir24DDtbVQ/5ALB0lT2UrR/IgHvMtX7KgMD0lkrWvN&#10;/iigYNJxXos+4qgi6ZjRYrLLykMmwqSTWepIaJWFqcJW1fR/BAh6kHFF/fL4fhT8KJSJ/uCeKlxk&#10;UyLTlXuYlgYlapTSAGX/iH6Q4FiFkoW017yVSLXkx6RKr4UoWXtxsqXCSCbpMEBrca9K3DYcrzuq&#10;JNCo9MxrU8/883EW0MGkFKFhGVC8YHiv1ZCdrTpNZcurs6KNkE20AQwPT7i9DQx3DqMFte3vE+Eo&#10;HK1wJOi28M26LrTAHg3STPDp/JnrDINZiAVMOg7rPa8IKIvnreYX7k5K35I2CpoHR49++h56kVkp&#10;DDUIUS1+M/Pu72U5BXlgvmcstPptAthdXQWK3LM19ygT0KMo3HRYUAJrVXPWxwGFr3AjbMZCmKO+&#10;+iksyhNYBoodhuLYIlPVsUXyAMHVeKxkoJzEsGjvkc7iVhHSlRuTd+RlcHojX+GDLYyg99RtHw8U&#10;1ChdBkJUKx06p2zOsa1El8ht3yDfoIUh5CLAKM4ilnkaKWg6iKX/NJfMU86LuKmfwnK6dyOoozOh&#10;VBEvKVCG9lgF2e9UgbL7zUXRo8jZhfme0TD9z53cltpzFnId/FOjmT5Gw1Dkc82y+plm9k+5c/M+&#10;s8H9gLgMsajsBX07zigCymTvBWLVpI7Y1+w6dvEHNdYUd4RnJjHDXZLaLu4yK/CV4UTYPTgX8Ziv&#10;ALfFFUKqVyQPpA/3PEeVNrpEj/KhdV7yc71aGXjAg2FWRXO95PvfHdSNJ1I300vy+1rcCDsZEeVQ&#10;LufAnAV5Ecui/nQa3C3RPrQNHDfG0HoaEPPdB0CYGVYSGMlC1Fg8SaFeidDGvAkWVUZLSlSo0NFD&#10;3P4hpIORoodRkzMi0NQ3pik0eG4KckhLXDwUd+Ba1rw7bSBb6gWsGnqUVWo9ypmw+2qTjD/e3w/b&#10;/S5DREYitMJI2KoWsr8teHxEI0B58ugFq6nvALZa6DS8oXurqUVAcbGbLm6LrSP2oUxwXaYRoES/&#10;S2Wmu0cVgYEDwWjnCEjKToeDAddA5l7lHsbkO1tUohmiRpnzUUAhsGhPhANdW9LGprIxRD+IjUw0&#10;5kfec1iXBBDDIoBI+s1lGw51Nioagi0Zkof7pCBI0JvQim8l0jAcQ9pn6SeI+Y0hcNCuP0RY69Hn&#10;obiWgh/Dz9RjY2laNASPez6ZBpFG7nAflzG6VGmsFjA2iiOZcAHBhQSfGZXi2IsJTgpPu+jDaJsx&#10;xU6KfI9GUblvjHpV2txHJXfS6jcfWkQnYYfsyhYKf/v1xWmNAOXl89esriQCjOmSTk0mFQFl1A8+&#10;ksZ6ESgzJqzWCFCy83NZ/YMuijFwfoOrn/0Bnjc3gKxrTa435UCg6uzXj416yW+V7VNvMMQM0aFS&#10;9GIH2ylvGW0hDoNDY6KuRU+5/Qw9JKszapGGRkUbpNIGRSY0FklaeEl7pdiIK30op3WxblrQ5+ft&#10;Hw8U/p4jXMxHd9IWp0LiFJS+BrJWAcz7UETKsqhpC/v/kUpJr1s2mR+3dxgjNnpR/sei+C20ZbOH&#10;rcThf0hRo3/QhT8H1oQWBp5qZw+XFPVyGrZJbT1hRt47Vhu1rTzbWNsW9HcMhmvRL5iRMhPhdvNb&#10;8G2NAAXHCTeycOMMy5eOtvV9i4AyuI8H5U+kQJk9da1GgIIX3gejXPKA4DfY7KgX1yITVW622lbO&#10;uzMTVW44JRnzKD99cB5FMZ/iBg+ta9A0e9nwapsSAMJXWaQnSFNkVcduivsg0iBsW7lNUSU7V8lm&#10;E3uKK7x0gDcaV+R4HYh150BZsuOTgIKZ+QTHqmJm3UK6eZA4jZKM306XJq/I2nwlY1NxyIVsOr80&#10;sOEpmSgzRrLRay1jRQ1T0jR7ayNYZ9WFkrsftHhxiu9Vwugi52trFL3G2vbw/ebeMOLScv4MOsr9&#10;vh18+2tPeJKomdlzAf6BrIm1BweJD3mVVnW8i4AyoLurAlDmTV+vEaDgseTREVZeXrBz3vl/G3vA&#10;d5v7KnLQFc0piVTAGOQq7dUnZuZXfHBmXhEsE2G3Rdvi90eRDrSrIU6ip8klygCRaRH0IpIhchLA&#10;0RhT6VBuieHRyl5XmtU2pfwLjVV10uIa5RPCwxKgJHpUplyQbAdjyXZ0Uu2EiUMskJSBRXKPKNap&#10;rVjp/qLlAdNJChiTEvZH4X+3MYORhmM/CiizfNVn5jPyc4Sn3PC/3dhTbjFtD//a0AW+39JfSbu0&#10;gRr77SE9751GgBIUGMSa2XoS7bKpPgFa1vIqAkq/ri6SyfUiUObP2KAxoDxOCGL/2dhdkW9ivZf8&#10;/1c2gyZHPCCZaxf7KyvhcKBiqA+noNsP3vDBtV6KO25NBHuTkRBsa1oMQExofxG1HkTC61HMhnRS&#10;2lpbuktwO7ldgiW5F6I/0g1+cIsE0jRc2A/UhV5TPy08fNCFexS3KvRZlPGXlJjQBqdj9CQUS7IF&#10;RGdDRS9qKVYE0zXb6aoO+5NSsrEIGINiAYP1XeesGlFSt8aHfh9Y67VIVVek5WYJmEp4nBgEa1+c&#10;gvKrWil0NyrYjYTKu15fx7WLZlpCgoMUgdKiphxQBvV0V/Aoc6et0xhQ8EGMubxM0Y1KXCaFhn9p&#10;ArX228HTpDCYdncblFveBMZhcknuAeI5prju/eDqYeUsfSN9b7ho3YC+4KJ9Q0wp4kUl8R6qe6or&#10;ehHjoi3gitt3HosinXSoLEa6kuMgBhkdw926mhhArymfABT+nn39+kP82KriOZ3kQGklTsKkygDp&#10;Nnnukj1cbJS2p7MQBTr2xMsA4lYMYHBWWW3FsDLWd003HaB2D8fSVQ+r6oo7Ma+owtxmzxh4mhwC&#10;09EmECwrmytSdSld5x7mVYrmOnEDAwJZUxsPsJJQL6yBlAFlWD8vBaDMmrxGY0Ch8G5GItPbPkRB&#10;1KMbRVFmf2UFfyDh4MZXhXKrWtNDaXTYDTLzFcfZ8NXnk4Ai3cdxutkACLMSG51oIuPIYgDiXhQ+&#10;Rl4vehFTBY5OxtLTQK6NVixvpwy+RdFWEeKeipL9FHEjI2tN5FEGkJiXXjs2VwVKvSX/TOyLoUiX&#10;XI1a2AADWb2Wwn2gd+HXHIEV0V5qKhUk145NZ+SdcJ8US2O4Z10L2hh4lDh1Rf02EJJ+lDOqhbdr&#10;np0QZ3jxhdV6z1i4Ef0Str++AA0OucB3WCeo4E1awuKHhzW6bV2AfwBrYuUuinkOlNZ1fYqAYjdi&#10;kkJ4eIrXCo0BZePL00JoWhwcCroJ1IuCOZU1rWHA+cUQlZVCLnPclRWix0Evw/+O+ZXwjASFh3hs&#10;3z1mXf3TgIJfaEt9D7jbohbEjCwyMhXDkG6bPViNF7EpGsOK0+mjPYtAEs1FuowGSSgODnuQDm7A&#10;wkjMnCNQek37RKB0GwARNSS1apJ6NApRW8qBpZWR2AogvT8MHw+V7N+itIU2Re1wd+N+Buq9i5uO&#10;bAsJrEKI6aoHP1n1AgudD/cmNLLIZAq8eKK6ya3nrV+Lgj+rWoA+X2BRqOcU5sPh4Fvwn197iHay&#10;ohl0PTEdsgvyYPXzUyxUTdX5xxyvX/qxBmauhAcES/uGE4uA4u0yh4Z+SROOng5LNAaUxke9WZ19&#10;dvD6bSQseXQYKOPKNcmku9sJJCuf/S6UJ5C0l1Gy6lsHgV9qtMJDvHcr8IN75osLFc9viSUtWuon&#10;tpfkRaT8HncAHqxXtD21BFyYz5BvcsImLcq7SAZMYNafVm8bDQCl+wAIN9OnJKbUa2AmPlhKwSRR&#10;OEwWKgyNwPsbJd1vXjWShQcWbuLsZbFKWrWaIc67OjwfiyUrbqUuWVFof6Ce+R8hPjZN5Z5HXlqq&#10;GCXllKv+IWfILSyAgLQYqIhBIE7XWxzxhJD0BMrWl1/bEW7GaKYt5PnTVwzbTGy0JpBO6dp8ShFQ&#10;Zk1ZwjmZpwwoDiMXaAQoBYWFQtOjXlx3NAazXaPgctRT2O1/GSr/2hMW3t8LmXk5zGrvOMU8CwJl&#10;20B4kxqlcOORYUkfnZ1XLJIU95u/O7gmlV4olLIoaBE1+RVLiVgeoacSLg4boC8Cy1qOcvU2KPJY&#10;LrpEh8gQbQw1AxQLfVH/SL0KJhGHSa7DRg4sXQ0VwEKUcrx4PQGWavIlVKJjKu5w7KrqXRK551zQ&#10;tDdfdCZ/3GJFU1jW4hQWNUBZwlTya5yO7w+4CmGZiVB560AYfn4RPE+JAIerK0Wdu6YdXIx8ohGg&#10;PLj3hNnq2nOvJ2bme7WdVgSU1cu38It3FWu98CYGzIXCwgKN7Lza9o8p4hwvfkOVOMfc7XcFep2e&#10;Awsf7Of88wWtBgrhPu5xsNo4ND1O4cZzc/LZkO4rZNsdf8phoTUJvOsMhjjXIvpFXqRTMV5EYnAo&#10;mMXEo7YCSCKG6ImTJuWiStj6S7THTW6vd8kOvRoDiqW+GExAIHhoywCvQP+ke8/3MlAKBeuI1c2t&#10;jBTC3Ap5EiuROkZIkqdRHCAJntXg9g+1oDlfbD5Um8hv/zBv8mG1yUZX+fGpMqC0hMHnFkJoRjxY&#10;77OH/YG3oNuJaWLFObcX1Lu3Y19pBChXL91hNtqOVOuFHb+Dus0uAsqh/X/QzlrS6uFB3WbCu3dZ&#10;Gvlghyur+I23lJWw/Gt9F+4xfqDtHlY/Oy6G/xQiGW2g1gFHauYCpcjXDK/9nyzopRsM1eYP4o9e&#10;TSHRqxplrIMbqNEiciDByfC0vQKBRLsIJEhj6pgoFhhywSwLM7uJAp9m/kpCtKF1OPWat/OTa70I&#10;KNKomnR/RXdx1JF0mr7smrC5aoC+al6IgxkLIIudPyzZqg6DFtGu1SGG34tr7eHF7tdYWo9yZI/6&#10;SZGcnnMxr2oTOMz9dNgDbjuD+DFYUufVnjL2Wvx3QWmxGrHXE79d4lpYrKQ3/d6dO40fi4By4+pt&#10;MK8yjv9xIhVHYv98cnKiRj54x+uLYhRDrhQBhXu73yeCF5WxtFZZPfqdnqtSGElNYHv+ZJZVPx0o&#10;Uq3S18IBXrazIM2gQkHkprRgREjWGSifnefGGVRfSRhbSvpCJF4n2kOLptQTSCQrdXhrA+j9ibVe&#10;+4dKgCLxYBSi9lDycrZK+gOz90P0irbPllJO/i8OqJC1RhezjXh0Sz3Y3a4N9fjU+Fjqy4V8A5PJ&#10;xY4qOo0FkcrjibjXsN43DubeP0A0S7mQtsUxb8gT8jVir7u2/kaD6mtQzzwOwfupCCgvnj+HGnr2&#10;VDGJUyLb1POFyIgIjXxwYGoMq7J1gGKiiN84hoYHcneqkkDiN/7rS/V7Rr5+EcUamZd+mv17waIz&#10;CWYa9YdwG2PV4ROSHAmuttIhEvLGhaFXmZeQ0zDI+6Nc5Ppe0Js0M1YASlT/Ty+KPOTeFyJq6hUF&#10;DuS9ipuYbKTsunJIu7Zk+zpP1b4SnBZDFNJKfU/8n5a1oYOuW6mbs4qrGu7bjqbZq73fxOx0Zr5n&#10;jOICyu3Fat946IHdr2vaqiysc/7apbGE44qfdyi0Ak/2WF0ElIiIYGgsiR1jhr6BuSu8eRWgEaDg&#10;OQadW6DY80xHR6iMuRWlm2542A1yCvPgZUokS8xW3Bgz+10eG9R5+QfNHy45CekLdfR84YBlK4i0&#10;NVAaz2NKHYtEndyVjAqNv5WRaoi1hpLQx+DAD3Li2locQhdjpw29l2z/pFbgw5P7QGQz3SIAKnsV&#10;dxHMIgVTBDMmGcVOTK0iGklg0aJoHgp5+XvD3cqCbM3A0WQEmOtM+jR9WMWDhkqo0yd/xvkLmBNZ&#10;9/wEEyl5e1klR6XNfeE7qihurxD4+W5TL3iapLk9Rqf7rpIbLuEKi+ZsLQJKZlYy7SWPjSq0iZCu&#10;E9y5pbkB3VejnrIK6zsreQ+lcgS+guBrbsa8hNist2C7Zxw2eqlk6BfN+I2Zl3LHrdJOamlv4AY3&#10;retAuK2hZNgbX0F7G6q2CUs0QGhHIzV7s0tEtfxK7SrJ0Mt1RYa0MoQ4DVUPx/bWUtQhtRS9CkXB&#10;MBFpoxq9wzAy9Zd4yId/xTyJdJdhCmDw10fw57LUvAd/VpM+mnLJj1M9dUx1x63gtFjBYPswWPv8&#10;JLWMdz4+lYmdr+3lyp6URl2tbA7DL/ykMW9CmnqEZOt4ol5O8OuaQ0VAASiA/p2nk3gRt6Rzht+P&#10;XNDoTsAjLy5lWPio6FUkpSz8gfy/DV1hy5uL8DYnE9oc86X2YdwMNTknQ8Gr3Lhc+j0cS3uYcwMY&#10;ZjwOXtpYQVhtI8p3qCQipUm9bmqErxWOBzIROwrdlbyJtSL1wUkvse7VPx0oU/tQCQtNg7SW00ec&#10;bkV7KGophSiYfICiubF4zR6qmXgcnYqNX5HWhrDfsg3U1fP96CiX/B6ObevMgcjwZNV7fbCflf+l&#10;Cfwft4P9gTdY/LtUaHrYnQaOqLIRsQel6pb+GvUm2dkZwqDuM0XGwoFi9N14+O3QBXmgQHm7YQvk&#10;Rqq6wboV+zQ6rojfOCMArGyuUByJCaQBZ+bB1ejnVBTZ9piP5DXiCnI2XHG75bcpWaxXy8UfXXJf&#10;LFh0JoOX6VBu3AaUUFNMsmkTTcGeD7UTJm3Fql2RyihrExMF2oX5C030oxye0gcSXCvT7GBlr4Lt&#10;yfJTZIoomNJ1Y8Vz26LKAWWwJDpXg4uNGkIrPU8aJvjJYfnKnuBtv0OFduUU5AnNccAIbT/XWgRL&#10;wHVIy3sHM//cBbZ7xyuJe3xNFwSURstX4uJiWIfG4iQizKNYVB0PN6/dUxypOnPSWoYDv6Q8corX&#10;So3We6ERYM1XC+nEFfQk/MG0/W0CDp2okJWfy4E0gbL28okm5b1T8DwfsuHph4SMcVbx3BZ9IZYb&#10;jqxtWLKDLvZ6UBTJWnVlLtIGRbkM4vpK1Ax1DUaYYl01A5RE98pFnZPyCcaOhoqUSrkWTOn6MX+k&#10;vOVDklc1+GtEDehq4QIW2pM0Q3P5Sn3iqCqlf/M2ilWTD/ggENZ3gWMhd4hW7fW7wsqvaScra/mG&#10;g2Tb6wsaBQkFi175MdTnNbTF8pX6Zi7w+tUbRaBsWneIGX3nINtfHpOO+fl5GqmfORx8W3icGEzc&#10;M/7dW9YfJ7KgWOOu1mrvWFw52BSsElWmZhxIg9RsQ/bX7UBW13DiJ5ezqMvaW2tNgp+a94R4V20R&#10;LGhkyNlrqe+jx5Uap0AqrMjK3kSaqe9nQOFiTQEFy+wpRC1Pv6ReZYyuSqQOe/1VtJW1dEpMkSZD&#10;kDwabgN9zRzBXEszILGRlK0kxqtuJXIp8gkrz4Gh4DW4fRjsHAYJ2amM0zIojyyD0zBMRh8KopnF&#10;FfKFQmH7qwssgbMVTdjp5Qu3mI22E9Eu1OsdGvtCQkKcIlBwTIt5lfGSzR69oXOziZCYlKAR+uV4&#10;fQ3T3jIAdr65TGDBsUXbX19gDQ65QhXOM6/HvAAbLGVRLqPmQOlyQnUYM2bpR/ZeDZrKqSgPo7Cu&#10;PgkWNuvFKZIOxIzTFoWtlZrVWJKXUE7iYRmMgjaRC9/iJBiNAcW1Cn0mzTi2UhTroR0NVYbaIaCp&#10;xktdb7y1WOWc7F0N7g2rAX3NESSTNfZcLSp5wKLpxwDURLuOBt5UHd4u+f53cN1qd3UlfL+xO/jc&#10;2kjZebQhv7dRQr9Ts0F3+w8QmaGZnN/WjUeYeVWRVeFMr2F9ZkNhYZ4iUF48f8nqmTiR28EQcUNz&#10;N3j14o1GLmDFk6NcqDUGdJ9Dzi1ir1IiCDD+qTHMdPcYWPf8JHy/qadqVIM/qM7Hp6oABa9p//Zb&#10;zKoMgCIFixU3kllN+kFgE25AVkbqKQsNtFMqGkRv0txIpZSdqoglekejQMFizL5K9EtakKnkVWig&#10;xBD1FCyIvyeqpj5c6VIPelg4g5kGQYKev57RJHhWzAanh/yvFVErJcHucHUV9DszHybc3oTMogK+&#10;f+XT3wV97lnKLW8EtQ/YQUa+Zrobp3lLQsO64tzhyZ4rZXpK9qLklATWuZnoTWjXrepOcObkNY1c&#10;wIWIx6wCDufGrDzXJ1pbBsKihwdZTkEB9Dk9h3uNmSTOFFyvdJOhYqaWJyVksM7clWta1Ms3ellw&#10;Y3ExGg5PbWwV8yxIueqbiG2/SvSGDFFNZht3/ZXqGI0CxV2cUK9Av6TgbG+oGtEiCmaolCfhILY1&#10;hMOWLaGNrgeYa0/W6LNEPek8YnOxG1OdCLnHVGr+JInGRofcoNYBJ3iQEAi3Yl5xHesjtpZjmQs/&#10;Bp1boJHwcH5+jjCs9yxZLSFOst+05qDqZqcMCtj4oT+KI+8xClTZDVYu2aURoCS8S2MWmG2VjS1q&#10;BVhaj6UqU+/uhH/92ot/+Z1UVxT+QFyurVE7jBmva83PZ5l5JfcyAYpU4GM0bKCRHVy2bsCNyYCS&#10;b2iQ1HOu3LNB3sRYZXVXjERpnnoV0S/lBKipqlaRRMGCJVEwnCGA7dGrzLtBfT2fj+oveV+TFnqU&#10;q+eLL1p8mBjEvtnYQ7VKgx+4N0qTo96w8OEh+A576FGryGYQtym2iuNDj+joKNa2vg9VpmAu0aIa&#10;/84v3FYFCkWTZm9iFpXdZT3NjiMXamwai8+tTYrZeaRZq1qA3q4RUEGdN6EVpR3N/8rIz1Er1qIi&#10;xA1Qrat7lxlY8DDjxoND9LZYdIAQboTRnVRzDzS6aKi+Wm+CIVxZRKwMgIIBAtxyQkVHSftR1ORJ&#10;ooZxvVRLnyb9e5gMBSu9SR88IKJ0vfEeMAbnd+UUqL2/Ai7IsYGv3kEninapy7Np7xgOFVDsK5S1&#10;tAH9HUMhMlMz+uTP2w9YTT1xlCp2+za2doOgwCBVoODxx5HzzEqy2SMJ+uYTITk5SSMRBdQlVTb3&#10;U63VURbwcrQLHx5WjHb8fTKEpMWpXAf+f9XiUwyFYlkCRawLw0LAieBjNhgeD7aGFO+qiiFkfoS0&#10;MFY1Vpz03sdAzlilQNmhOY8ipV+1jRXpl0ols6SfxKsaxPPrONSkJXQ34HpEd3Kpdsn6GG2Cx4XT&#10;z4sN5U65s5X53t4My54cg/LqEovSpLTKUImWMPXPHRrLyu/YdJSZV3EG6Wa/A7rMgOzsTPVAefXi&#10;FcPYMQp6cUMhZ3j88LnGar6mKE/4K/ZoT0BZ9vg36IUaZVlDGKImTIwHDsfr2HDeJ40y+pBWYjNO&#10;xTqbusKOTu04hdGHFC8OGC9pqYjqhBeRdunJhY85UFw4UBZplnoRUFsZqQlhm8q0CjaqvfWsBg+G&#10;2cDEBoOgtv4EjVMthSQu1yYOQ3+FPDUNWpJKYQG1CU6s3/nmCljsHas6FLGYRdRo13CIykzSWFLc&#10;y2GJrIUDBf1kj5UKmkrhxVlZqaxXO3EPO0SWeWUn2L3td41dDFaG1tzvoL4kQX71+KUp9OYif8rd&#10;HaK7pRWlA5wKu6fWq+zceI1ZlFEETK041Z5E+ZZxNqPgTJ+GEOusAzEt9CDYyrgY2iVH0XCraQct&#10;6D1366dt++DbWwEoWC2Mc8PUhbHDahhC0ujq4GdnCitbdYG2hu5gWn3KR7Xxfkg5Pea6/rodqNab&#10;vMvPFZoe8RJtgYMD231/fswtE7VqSWCRzFXY8eayxhKOaWlvhe6tJsns3oJ7lr07jit8Hyqrvq/L&#10;MlmIDDvRPOx/1ujoostRzxiJMrVgaU+6ZODZH/mDuAQVN/US+w8kwr5nMRGwzIxsGpCniaauD4mK&#10;mVWfDHX5z241h8JJ6yYQYsv1Cxf8NA5JLe3SEXfxHa0NvWd8fIcjvv6QUx9IlPco7loQaadD+RoK&#10;D9sYQwQX6hiAeGJtA+vrdIbeFk5gzq/ZUntimT8fs4ruMNv3ULGRrt+D70pyJ+1l87nGXvkFVj4/&#10;AVW39FWl6LK6wGZgf3WlRgshnz5+QX3yyKLwqGPkDE8ePy8eKHjs332CA6VIp3RqOgFSUjSjU6Rg&#10;ORBwnVXHiX/Smi6JuMfVZOXTPyA5JxNaYV2YgvhvR6XWb95GqPUq1y+9YrX0fDXWq/IhORczrSlQ&#10;n3+2vfFI2GfZGl7aWkGUDQdIbQNKWCoABUtLBul82lwv/voDI/tCgnNVpYCCNkS20Ydoa30ItzWG&#10;mzZ14WfzntCDGwH2t2OWvcZneCZIg9vVnau++FHaG3/xZ6b8/ZZfh6zhL3iTEgG19jsqgmW1OMpq&#10;5MUlkJabrdE6xO2bjjCzys6Sa/eGHq0nq2ykpabe5Q2rZ+pMPcM1qeTeEe7deajRC8Nz3Y3zY00O&#10;u4p1XxTNaE/Cfv3LM9T/rNLlJhH+u/wuq70W/N0sn4PM9Hu3zwoUZf1iqzcR+ho5wCLT3nCxYQOI&#10;cNCHt1zHoJZJ8EQ9Ux0iu+h+8gC8/QP6Q4JdVYjz1IIkfm78jCSuQZ73tIQ95m3A3WQotND3oPA2&#10;6pAan+k5oHi34p790K67xVKjlJxMwXafnWoghwMHtSin6GC6a4T4d4kXwWmjuHv0UUnSUZM1Xo6j&#10;FhTpk8qeMMljuYonVC01zsli/TtPBauq3hJB5gorftqhMaAUCoUC56eUmX9XkMum3tkKVXAEDQJm&#10;eSOw3DMW5j/YLyYn1WRqfW9tKnaTy4S4NNa9+aLPSsHUUTJsbjLTmQIN9H1hsNV4WNi0F5zo1Rie&#10;jbSAGGddSGilDf2mbv0koBzt1QfeDq8CIY5GcHtwTdjRsS141R0MnUxdqW/ElAPE6hNadj+aclVy&#10;B89x26EgXyj2fp4nhylueivnNVr+5gs+t7fQ5B7qR+HUG9vGb4nDIyqI+iZH0JQ9xsRECa3relH+&#10;RNTljvD7kfMq1652tV8wayPDhCO1blb1giG9ZkJubrZG6FeBUMhwKuSSx0dYck4GrRAY+v3xwT7o&#10;fnIG6O4YCtZ77YqJdrSCQecXFAsUvL4r51/Q/C9bLe8vBhYZBSFaNpmEcw1Oe9obusEY29Ew16I3&#10;1J90hAMl4iM7HIPBuZMXTLTpDwMsHaCxrjdYcO1hwj8HAw22X+h+saSoQ4O5EBacWKLQvhTxWGkb&#10;dblRVTuH8WM4ND3sRlNEz4Tfp/kJ+GzORzwWBp5byP6MfaOxhfvcqavMqrojgQTzJ02s3SAkOPT9&#10;QMHj2mVxZAu+GUPF9c1c4dXLNxoLE7teX8vK46yv3aMAE5H34wMIMCjUL3GxX359V7VZWippOTld&#10;raCXP/8vC04ycy4mNdncpQlPgyLalBu0KQfN//O+COU2hX8EUELo0Gq5CsyqTiQgWn/AlnBlRj1p&#10;YfKBM388fm806kTwHUUhr0S/Rlz4mX/HRyvggoiR0k0vz7AOf0xkFdZ2hIpc6CtPEf2UYyrWd0la&#10;NiyreMGogXNwVFfpgJKcnMg6NfEVp0cS/XKBLesOa+zirkQ+ZRXWdaZIB1Kuf63vxsW7N9v06ixu&#10;gywO6S6mq42LQAjLSGCpuVnFerh3WXnMfvBGMPtCeuW9B+fx33pf+CSgGLb8BWppeX0V94MLElKu&#10;ZfNPqK0Olj/830YL58Me0tgqVY/SFrS29Ae/t5HwMCGQ2V1ezvS2DxYTkRj44baC37+mIl7czoXO&#10;TSdK7BxplzNsXndQLdCLTw56rZCVsyD9GtF3DuTm5WiEfuUV5jMqn5eCgcasNqf6r/a/TYQ1z06C&#10;zraBajnsz4+Owrgrv0Cboz4QkBrDihP2ESFJrFuzhaDpBq9/gKJ6YADFZeRmyMl+z8igB/sEw12j&#10;4HjoX2C4c6iKDi2/tj2V1E//cwf8Z0N3UaNgTkWyTci/NnSFa9HPNbZgXzh7gzMnZzFohczJ1AVe&#10;vXit9vzFn+TMNbGJRUK/6pm4wvOnrzRGv65GPmP/t6Gb6r4pK5vRSFW9nSOUyu7b0/CJfQHXxd4V&#10;Lvxr7nPAmcbFggUbvJpaTQOrqp7/AKUMxXv/DkshNjK1RMo19c4WgSar4NaEz09C5xNTFROLazvA&#10;//u1J1jtsxd3NVCOiPH3jb60TKP5k0nuK4poF3cGw/rO4lo858OAkpySyDo3U6RfK5fs1OjAiYm3&#10;tzCFXIp8/ZdKb0pLaMwF3sYXZ2jlkU7haHbEE5THGsl/xqljD1kdwwkaG3H0D1AUS1Ta15sHr55F&#10;lwiS5U+OCTQEEZkD6cyZsPjREc4gVEdYqf3uOfMw3TVS2rSlEfuLjY0W2tTzlIt2OcOW9YeKvY8S&#10;DXnOlHVF0a9q3oDlLRkZ6RpLPmbm57Iux6dLWoDbF1+2QFtFtIM9fleg35m5oDzt3OX62hIjYfu2&#10;3mS22t5lXmX8vwQUXImbWc+AuzcDSwTJ7dhXwve/ym0xx0Hw7a/d4UToPWh8xF1x2EgxdV3/3tgd&#10;zoY/1GiP/MG9p5hFVZExIe1qZOkKAf6BxX4HJZce333AaumLqX3K1Gs5w+ULtzTqVaIzUxhufir2&#10;GagBC25yyR/08qd/wMvkcKioHH9H7sop2eWoJ8UCGH+/de0VZlPdC2yqfwWe5W8OFCxtamo1Ha5f&#10;eFWi8eYW5Asd/phStB+8nIeY/ud2LtqjoDHuGq2uXEUSvMEhEzv9LmsUJIWFecLogXMpyiVNMjqN&#10;XgiCUPhxQMnJyWKDuk2TdX2hq/WwX6Lx6SxhGYms6/EpIlhI4CvOndXfMQwSc9LhgP9VKL+qtdqQ&#10;Yo9i6sDkP2fL6ksMhxxYf2mw/I2BQp6Eg+TKuZfvNd7fKAzcQW3natOjnpQfcb+5kanMn0bg/NIU&#10;cK953P1A09NWHj96xmoZOMscAHqW48fOl/g57zXibb8eYmaVnSQVob7Q0MIVAgOCmKZLWnBv8QUP&#10;D9HkDaJitGdfW/Ehc3A4XF3B9clpKL9afXPP/23sBvfj/Uu8Lqo03nCNieLN8x+gfIRwb1VjFty4&#10;9KZUxtvr9GymPszfGloe8wJsAf4OaZm03wQp9Yqm8K91neGHs/Phz3h/jYMEjzlT1zKzSqKkQA3e&#10;sYk3pCQnl/j8398iGRXJmtd046JH+rBcYdmi7aDpehs8n+hdEtjChwegzgFH/lA7yXItCJZuJ2eD&#10;ONamg1qvgiNYCwXhvWA5uu8ea2A6Gcy/VOj4bwYUzJPgVJIuTRbA/Tsh7zXe/MICAUP3VbcMUJ84&#10;5gtg7cNuYL5nNJRb1khcFDl4dLYNgpEXfoLLkU9k2XhNgyQ6KkpoWdtDIuKxytkFli7Y8t57KpUB&#10;z5y4WoZAnKLXvqEPJCYksLK4ESlgsgvyGBZHbnt9Hn5++jv8xL3N9/Tg2xfLZx2uLKfNiTofn8IO&#10;Bt5g+cWABn+Ho1nb159LOYDPnsH/GwEFq7FpdE/PVRDoF1+iQXENKbheW80m3NwIN2JeQnlMKhcX&#10;pFnTHgafXwirnp+AFU+Pw/GQu8ApeJkUPcofG1cf4AzJRcaQGpg5g7/f+wfSl+rkTx49ZXWMpKLe&#10;lxpbdmw6plGvkpmXLfz68gy7GPmERWZSWX8FKWikx6aX51j51W2LKW9pBeMvLQN+DijPVyncKxK7&#10;I58mhRYLltfPoxgaABrCZ60N+5sABUPqqEkmu+2F5ITMYkGSxz3IwocHWXVcyJY1oF2dT4c/kABF&#10;DUg4S2j9my+VqSh/x29zsoRn/DvDspWH8QEaXYzfvk0WurWcKGnQ4pqbU0lvpyXF9sx8MFAEVsAc&#10;Ry2QURWsLO7ZdhKkpacxzVUVC2zQ2QUk1g13DoeWR70YX3HYpNtb2IaXp9md2DcMd4Cdfnc7VCgG&#10;KE5XV4LztbVFXZGc7xpsHwInwu4XC5aU5Cw2y+cQJSWlDWv/60BBD4sD2+sbTYata64Ax0GJJfM/&#10;nP0RZCOE1raloQ/b/S5z3dhdlQGsaQO199uDf1oshHKafTjwJpt/fx8bf+UX1vX4VGa7zx6+39gD&#10;Kmzoxhe5EI0uxvt3HWeWVcW+eGrS0nWEWzfuleozSp9Jv3yL4XYQskhBFSc4sPuERkPFjxICGfYd&#10;kCah2p6m9DOWtlRY3xWa8JVq0p1tYIP6RaW8pRVM/3OXGJuXz+ryLxBDyqfCHxQLFoziHd5zl7Wu&#10;OYt7F9eyb/76ioGCEUF8Bv3bL4XbV0UxXdx1ZXAW0OvkzKJZ0tJSlHUdYcnjY7QNukKZCuVQeoLD&#10;1TUw9PwiqLZlIBBDWFH0XVMoeXlj8Ly5QaNZ+MzMNKF3h8my9hEMCY/5AccG52oOKORe83PYyAGz&#10;KIYu9Sq92k7WaAISz7P44SFxExnl0hZJPRh2uf0bIyVKq1SVLf0o3l5ps5o+Bw4WvR2DsdiuxFyL&#10;38sYhjVL2M9SpjViXyFQsOEKvQi2KCycfgySEjPfK3CxClwESXuVRcvjxgYqOVFOKH6zsSu//s5F&#10;DXv0XbVXoGV1DjpDfPZbjXqTg3tPcm8iJhhr0oxpRzh3+lqpo2ofZMTnTl9m1loO9EHStP/eHX9o&#10;9IYKOAXDwjiKdqlr3lLegIj////4g1/x5Hc4wQVh+dXFjD/iXxgOB88rLCSw4Dwp5Qpk/Dk/r5Dt&#10;33EbOjacTzsulcl0l68MKEg5zThIBnddAdcuvqIKYOVryczPlTbc0e+PBd+lCSrFtUN0Oj4VXr+N&#10;Aus9Y1W8itr3SECCnY0PE4M0GhZOT08VeradKPMmmGgc1mc65OSUvqX4w6p+87LZsL7TyW1JvUqX&#10;Fj7ARZJGvUpOYQHDFUnaJ11iiQPuGHvEg8KJ1BC0um2x0zvKc0DdiqFEGReNmazHienYPcem3d3O&#10;rkY9YwVilIyMJDI0mc2ffATqGU8mwNhosvzlKwEK6jKjb12gTe05sHnVJem+ijIDDU6LEza8OMWG&#10;nF/E6u53hGPiFHm+yAhCZ/nqbzV6sRunZPidrHt+Uv1cYTWbSdXcZwd/JQRoPHeyc8sRSS5Q9CaW&#10;1ezhzKlLH/Q5H2zEl85f5V7FXqZVzCo5w4aVezXeU4+1WxtfnmHaWwdKyq1bFxsa/veGLuB9cwPz&#10;T42hZrCShuqtfXGSrjU+O51h0ACrkEkHresM7Y5NhCNBt5g0AoPa5fH9UIab39TRn0jcXSNZ/S8I&#10;FBTqmGxF8De3mgGLZ/4O4aFJClokIDVa8OC0SmfbD6QP6fnz57T5xSm6xtisFIZFisWXnrSGDS9O&#10;Y30WM9s1opjvTY5O83+HnlsAYZmJGgdJQnyc0L6xF2cGPjJtMqL/jFJrk48Cihidymd2w+bKImCY&#10;2WxR0wPCwyJYWSQhX6aEszGXlkJl7KtHsCC3JbEvEfy0b0YTKLe0PuAqN+DsAqhQQq5lJu7Dws/r&#10;nxrNqm2V63lZIw4Qx867kRd+ZjFZbxUA8/ROOJvpfBAamUwlI0Md89H7s3wBoGCAwrySB4XCMbu+&#10;bOZJiA5IVaFZW1+fE7BZip7parkNR/nPcyV7amL4tjJO/VRHofjvTPhi5X5jI3lw/F4Uviv6/ppK&#10;tEsnaHLYHXb7Xymz/MnSBdsYJhXFRWIC2Gg7wLXLtz8YkB9lvPfu3Ge1DBzESS2U3XSFmRPXarQG&#10;TNm7vOCAORZ8C37kX9aICz9Bh+NToOXvE6Aj58LjLi+DTa9Ow6x7O8Gcu+8KG7oW22Y6+8+d9GVf&#10;jJRM2FfTt41fZrPDHhCYJjaGpeZnCTMeb4e9AVfh6f0IWDjlN2hTazYlK/H44KrkzwQUmohSVYxi&#10;oQ7BwRtrl5yFuJA0CM2Og8n3N8HZyEd0j4WMCTP/2i3SpGK6S384J84reJkcXjxQ+FFl+xDodXoO&#10;7Pa7DDg8pPep2dD6j4nQ6veJ0Jf/3uvmBtj2+hzti5Oel10mZSp4vH71RmhsWVRVgnkT13GLQBAK&#10;PpgBfbTxTvJYKkMqZjhrGTjBn3cesLLKqpKuyM1kqXk5EJ+TBcHpCfAsKQxux/nB1egXwDUGXOGH&#10;7+2tUHlLPzXuHse0tkVqRQ/p1xdnuJ4pQf/80hQw9FnAClkgp3T/3tgDynPDmP1kFyWoIkKS2c6N&#10;12BUnzVQx2AieRkCTTWv93uaMgRKDW0f0h4IDvQeTSyng/vorfDH4QeQlJBBRnn/rT+zQIrKV/tp&#10;f+0h4z8QeEMESQl0Crc2zy3MZxn5OVAfq37VPD9cfNr9PhkOBt6Ca1HP+ffynAPiFW3b4Pc2GqLf&#10;pUIK/w4TczJKDD1/6sGgUHC3W0z1aWSjHCx1TRzg6ZNnHwXMj76Q4KBA1szWmYtcXxn3G9IbBxtn&#10;lRlYZt3bzbQ4XTLdPRpMub7Q5T//e2NPwIke5Ve3o1lglbf0hW9xwqSaL7rN75MgNS+LDHINisxV&#10;LUoUmDhB/V68HwTxL7jKpj6y4MKCh/tloj8vr5BxHUMr9fCeq6Ch6RSakojAwS+JgMONt0ZZAIXr&#10;JVsJMMwqutFnYli7pe1McBq6CXZtugGBfnEEbCmNfJ0SIRjvGCZGFbmhT5VQ0S4nprESR93ye699&#10;wAGyRG5fYdPLs+wbNa/DLtTqWwdAea4b6TvhVLY89/BVOXU22jGEf3ejwGDHUKh/yB2HRJSZrZw6&#10;fpEitFItbVrRGX6cte69Pf0aBwre4PpVe5ipNJpAwt4Jtm44DGV18xEZiawubg+AvBeNXNo1J60+&#10;lcylVaEEmOjiHuEad/XS1eQ559nfk/G3Kd44OChwN7DHiUG0T4c0n/MN/+LvxL1myuUXuTmF7OXT&#10;SNi79RZMctkDfdosIeBYVvagFV7qdSw4gP7leZ4DJUIyIjX0vUDpc5oDZVUQEFhWB0Olej+B2b+d&#10;CIjNrWfAkK4rYO6kw3D80AMIDUpQAEdRsWKh0BvbEaR7ZXKgOF9dCYnZGcwIAxvFeRP0xpyOTryz&#10;RZYExPN2PM7BpS5wovydYHgYX4ce6JdG9My3vDpXZpQrKSlR6NLcRxYOtq7qA+0aeUBcbMxH2+Yn&#10;XVBGRirr13Ei579ekoJJcS6Sv59/mRVMYu9KH/yyaTJHi+KLJJUObO5qzzUNRrUkFcYVVj87LoaT&#10;iwtB89+vfXYCLkY8UpxcyT/X/spKla5KedCgXktLzWavnkXCySMPYeXC0+DjsBOG9VgJnRvNBz2f&#10;c1B+lR+UW/6GH/7wW1BmiV9i91NxrNzaYPhuaziY7Y4Ax7lnYdPSc3Dx1DMI8o+H7Hf5asEhf/wV&#10;5y9uKrq2SKD3PjMXYrPeiln0Yuf9NoUWR71wnxq6xjdvIwX3G2u5dx9Q6udPQOF0Vm/7D6T1ygok&#10;eMybvoGZkiwQw8HmVRzg4N4Tn/SZn2y4167cYrY6dkXCnq+W9iPmY/itzMCCeZY1z0+A1d4xtE+G&#10;mOVtpbSKyXkYSZ8DeqJKm/tDz9Pz4NeXp1loRgL8ylc2yz1jaO6tsoEghXuRHAaHA66DQi4AG4+O&#10;eBBff19JvzJ4cKPW+Jg0eBWSBLcCkuHMy0TY9yQR3kSkQ0ZqDsO/qzvn/YRcdi06G56m5EHsu0IF&#10;UJQEDvljy6uzTKGfh+ioL+QXFtBgdBXqxUGAg9LHXloGb1Ii4SbXgq7X1zHbA05k9OWWNxQ9O/W5&#10;t1Xz7NvISpG+/bUHjLu0FF6lRJQpSK5eviXU1Hck3SwGmtxg3NDZUFCQ90lMRyOGO3PSCoYcUErB&#10;cCzltl/LjoJJDSMhJ51tfXWeptzrYkhzrbiviniIQwr+tbE758Uj6DXrOY0K4ML8YOBNaP37FDDe&#10;PYb6H0ZeWg41DjhzGtRFgT7MvLebqAbtWiufyOR/M9g5FMI+YtiBsnGrO0rzvo95bt7UTdhKIZLV&#10;9veJlBgMeBvN9LYPKaKt/NlV3jYIup+aC07X1kBzvjCY7BkP0/7cCc85aC5GPgHna6tpsycK3dNg&#10;iLZyz781lRrVO+QKU+5uxTldZV5Cn5gQL3Rv4ytr8cWWkIYWTvDq5atPBqemkjqsS3NvfoHechfo&#10;Ck+fvGRl+WBkKzWUKx+SHsdw/ObhwBtwhB+nQ/+EG1yTYDnEC76KPUoMhWPBt2HCrV+hwx+TSVQS&#10;sGi+bVsSn/Rly62oA87Mg0tRT9jzpDCohiXkUmrCjQkLLZ8kBkNZ3p+mjwHnFyq23XIPMvevPYBt&#10;DYseHoDqHBgK+m5DZ/GZSHIgGE3EzUcxPL+We/TbMa+5x42EZ0mhXLO9IYqK2Xv8DvDf+wkBkMnp&#10;WlkDRHpM913NTL93ldPMjrBp3T6NeDCNGeyFs1eZra49d3kTJDFrDxjUYxqka7AU/0NW6qvRL9hP&#10;D/aD3ZVfoBlfDTHuT7RDmuySTtCXilX5fArtL9mSkm5Vt/QHp+vrYNjFn+FfcrTse05J/tZA4fdg&#10;zinnwoeHoRb3puVXiRpCUae0V5lfQM+FKrqbUbepFT9H39NzYfqdbbCJ01ic9KncS/Q57u3owdOC&#10;lZajLMqFI3VHD5oN2TlZGvmONGqo86avYSbfF0XBTL93hvkz1pdJIvJ9x5HgOwz3Uyn3U21qJqIv&#10;WLlSVaE6uY3ItxFI/P/1DjpyyrANdvhdAUcOlGa/TeQ0rpvMYEx3j4SYrJS/FVCm3t1eRL34PZrt&#10;GQf9zi6EX57+AWtenIZep2bzBaVPUQZdXXWvrDC1vUygl/u5DtcrTWHM5V8gNe/dZ38m/n5+QrMa&#10;rmAlKVPBcpUmNk7w5tUbjekhjV5waloy69eFo7mSp2TCJO5X7whHD55hn/vh4ecFp8WySbc3c9E/&#10;VkIhWhSVwMgfHEQY/q213x7cr6+FDS/PUuKyzW9cDHJA1DngQJNgqIcfDYW/p9/Z+cTt/y4gwQNn&#10;PlN1taSa9z+cPtbebwe4tXldfo+o11Y9OwE/PzqM7dRQbauEbsr3i8gfHEjocXufngV/hNz5bBRL&#10;/khPfysM7T2d0ywPWUOWeVV7OLD3D40GDTRunE8ePmUNzJ3ARoJuRHljG1fc6uuLgAVDuEnZ6exK&#10;1FNuBMfBl2uU4ZeWwABu6IPO/Uj7rWx/cwGeJAVDdmE+3I19DZ24hpEV7OEKjN5ojYSq8Z+rceOw&#10;3GcPV6NLvqdCQRCC0+LY1ainbLf/VYaVuJtfnWPHQ/5kL5JC2fuiZsoH92DC9ajndK71eK7X59kf&#10;/FyPEoJYSk5GiedKz8sWcBsFsb5NLtch7UyUDMLG8O3yx8eotCQqKxlOht0DHPYx6tJS8ZmdXwSO&#10;XMT/eH8faZE3byPLbBDE+7/fQmHmpDXEXORZzGTPZaVq7/1iQJEa557txxiWMkt77LGAsnf7SRAX&#10;F8u+zAOVC9HKjnKyn6kPRShks+7tosRksWNe+aqKI1yfJofBj1z/VOICfxs3Vvl7wpopbFuefW8X&#10;6/D7JIrGUeXAqtZUiUvHanGbvVbHfGDJoyOMA6DE53I2/JEw6uISqtjFQsOic7Wkc/3n155Uoj76&#10;0hK21/+KrKBT+v7Q9ASh5VFvaMy1Gl77An7ttO0CVSaoztzC8+K1308IlOkNdc/sc2oQdceOzUeY&#10;RTU5XcK9Sp8OEyEpMUHj9K/MDHOaz3KuVxyLkF7RBZxG/wg5ue/Y18brr0Y/E6w5/RArZlsrNoit&#10;EnMw33ADxe0oYt6lyIxn++sLtBflry/PMtzHYwv3FmhgNHxcWuEs6SMXG5baFzUu4QrOtVP5JfXA&#10;kNO6Lfxcys/l9dtIYdDZeaz8Sn5N/HXSCJ3KueT0FVIr012478xGhlW+AWkxrP4hV+h2cgZFoKTX&#10;vtPvMjPHEnhp27V0hppckhHrtnA+tLTZ7Wv6zi5fuCHUNnKUzcZG5tLQwgEePXhSJnmaMruRtNQU&#10;NrT3VKp7koIFgTPvC4n7ko7r0S8Y6hMVHcNBgvkSrE5G6oYcvJB7njNhD9iLlAgWmfUWRpz/icZ+&#10;4pZ61MKM76OyjmJ6MFAj0GvaUe9Mg0PO1Edenothh6srWY6Ejp0IvSdgfRRejzXXWHUOOvHX9ZJp&#10;qmK7BKUg5K+rtLkfGO0YTjricvQziMxKgXMRjxjmTNCYojKT2OJHh6DxYXeogKHgFdIy+OZ0D9X4&#10;53OgQG5hwVcVtHjx/JXQopabLB1hq8W1sJY9HDlwssySmWVKdwIDAlnb+u6yEhcU9xZVHGHD6n1f&#10;1QpFkyrzc9j16Oew/sVpmP/XHph/fy+ViYelxyuIVPx3x5tLrOrWQdSnTwWY0rBpceUcZLwiALG+&#10;bMCZ+VTFHPvuLWQV5IJ/ajRMu7udv64j2HGvdSToBvtmQ3do9/sEOB/xCFJyM0kzPIgPoCJGFN9i&#10;tUGz4pvUiC62lgQquvBr7c+B1hsGcMGeJFbuyqgT7qWJC8HSx0dh9r2duG0gHAm+BcFpsV9EoJd0&#10;hIeHCz3bSgNGYo+JSUUHWLpwS5lm/MvcAG9eu8OwvJk6zPTEejAbHQc4tPfkVwcWZR1THAen6uOn&#10;vzOq/8IiP9lWBe0VQ6fS7kCuI2rst4MZf+6Ax4nBMvGr/JnnIh4yg53D4d8busLUO9sgW1DNSeDr&#10;4t6lsq2vL0DXE1Np0rt8FKoonNu+iD5Kmttwu4X4nHQVg1I+/9egP9QdKckJwvB+M0Dc+VnKUpzA&#10;w34R5OfnlKnX+ywGeHjfcWajYydroEHQ1OL88syJy18d9/2Q+8KsPUbIcCeoIsomDhrH5jHbfeNp&#10;w84TIX9CSk7me1dn/FvzY96s3Or2OLiv2BVSviLhQUIAw+w6zvLFodZE7aR5EIn2sNo/HlYEXoA8&#10;YGW66pblkZmVJjiOnM9B4iIX4XKFIb2mQHJyYpnf12czqvWrdjHzKkWZe8uq3lDfzAmuXLz1twYL&#10;GuufycFsy5sLMO/Bflj07DfYH3wT+O8gtTBPBo7S3OPyp78J2LHpfWsj9D49B5ASve998hEpbJs+&#10;HnYPVvmdg3mv/oBVHBznYp9BfEwoCH8cgcx92yDr5sW/3fPOzskUvBx/BuPvnIsmAFXygK4tvSE0&#10;JPSzgP9zxrzZgtnrwbSigyxsjMVrja2cASuQv5YvT8jNFoR3GYwOuQgd/1n2+8KsdMYKC5mQnckg&#10;J4tBPondCjLaUlDIoID/LjcbWHbReZhQIAjZknNnSw7+M+MCHnMqM+/toj1gEFyT7mxD0S2jE4Xp&#10;KULOm2cs++l9lhcRXOwwPzri4xl78RwgIAAgLw8g2A+CapuCn/b3EGU3mF9TpuSz05mQX7Qvp5CX&#10;U3TvZdiA9yFHTk6WMNFtCVEs2Ujfyl7Quq4bPHv68rN5yM+6+hYW5rKp3sv4ymCvcNNNrF3g6qWv&#10;AyyJS+eyiL4dAY/En2bxSypXPi8yVIgaMwAiBnSF8N4dIGntT1CQHAfRTiMgon8Xem3qvi10/Qnz&#10;JgsRfTtBxKBu4sF/jpviCgiGdw/uQMTAbuIh/Xu/jvDuzhUFoNEXI/dz6u5NAn5uUH1rCKxjDiEt&#10;6kGMxziWG/RG4Znlx0cL8dO9WEir+hBUywyC6llBOL++uCku9N4AM30I7dAQIkf2o2sI79cJ4md4&#10;gyDZxDZ17ybx3vt3hlhveyhMf/tFv5Mc7kkmui3lYt1RNkjdkttLIytHuHvn/melkZ+dquDmRN7O&#10;iylUXDT0m9+8hQtcOHv9i4Mlxnk089OpBHhEOwznOClXPvXQTuZvUBX8DavzoxpkXDgBBYkxENys&#10;NvjpV+WvrQiJy+YRqCKH96P3+xtp0+GnVwVC2zRCo4O0Qzv566vI/kZ/160E6aeOFitEU/dsFvzN&#10;dMDfWBsCTHQhwFiHG7wenRdBWpAUT89MyEwXouyGgr9eZQgw1RNfx//15//6m2hDoLUxBFjoQ+Tw&#10;XhBoayLei341CG5oA3lhNHCuPC4SeC947rBOzaEwJfGLhYWzuCZBumXynZMcA/GGBhaOcOXSzc+u&#10;tb4Ir8/irh0jFcoPoa6JE/x+9NwXBUuslwNDQ8Qjxn0cASXGZYz4O3N9CO/bGYR3mZAfFwmh7ZpA&#10;gKUhf60uJK9aREYVNW4IvTbQxkQ8rIwgpGltyI8Kg+QNy+m1sr/xI8BcDzLO/q7WIAtSk4Ww7m3I&#10;4NHQA7mXCG5kCwH8nPhefyMtSDu6h96b/sdBRufG1/G/BzeuCYG1zcX/48HBkbRqMaBXC6prKf4O&#10;P9/SADLO/EbnSFq5kM4RYGEA4b3aQ+HbpC8ClOTkBBLuxt8q2gdq2ovnrn+RgMQXE8GZmenMy3Ex&#10;p2FFmgV7nHEM0s4tR78YWOSBEuvtAHkRQQypTqClETdYXUjZuJK+qPyYcPZeoJDRGhMNynnxGBLm&#10;TgaZMUsNtQSgoB4JqmdJnx1U2wLSjuyFnFdPIKxzK27M/HNNdCBh3hQCc9w0T4bXh9cT2qEZ/7yH&#10;kLJpFQFBCrKcl48hN+ANP5d50efz9yTMFc/xNQAlPDxMGNFvBl9EpcJdpOcNzB05SK59sajdF40Y&#10;veOicoLbT5yGFUXDMHRsqeUAyxdvZwLL/+yAUQDKBGe+Yu8mw0FjDW5aC7guION5P1BMuS6wgsAa&#10;phwshpB58STEuI0jw8QVPaiOhUiHSgBK5rULLNDGSPzsxjW4VxJ3u4q2Hy7SQ+1KHMxOZOTRDiNk&#10;1x05ciDA0aMVsh/dZYE1TWS0K/P8Cch980IRKNxLRvTvSjolafVi+JJAef70hdCr3URuD9LmK19K&#10;LDa2/jJ066sAihQsuXnZbNaUVWBWyV6WZ8F/MTo2yX05pH9mQVkEFH0UzBDjOY6MDw0cPQwaIAnn&#10;9wGFG2Jo12YiVeLG+HbrKogY2pdoVGjHJhx0tYkilQSUd3evMQIaGboBJPw4jXRQ4pK5LKxbawjv&#10;2gqSfllI7422G1YElBEDCDzv/rrJgWIqAwpSLGWg4DUENbCG3MBXkLx2yRcDysXzN4SWtd0USp7w&#10;51b13ODO7b++eP7nq8hF4JjWZYu2gEU1O+5RfGXlLsZcw4zoN1Pjm6uWBihoQOF920NI6wZ8RTck&#10;z5B55azMcN4LFO4FIod04zSoKYEubqoLkN7gP0eO6A0hzeu9Fyj50WEUwQq0EOkT0qiklYswLM11&#10;UgYUZrwFAUPQQgHDwIMKUO4pAYV/jjqg4DWg1pFqqM8JFCyV37HpCKtt6EAUS5x9NoHGO3Vr5Q1P&#10;njz/KpKkX03ijqpxNx1itvp2suEA0gfWsbE3XL14+7OARQYUbkRBNc1EY0Lez0FRkBBTaqCgsUXb&#10;D4bIwT1E4x3clUCHv4+b7lkqoFAk6qfZDCNtgdYSo0ZNsWA6/1NRGcxHAUWinULbN6RoWtxUD0hc&#10;8SNIr/1zAAWbrmZNXgvmVR1kQ7RRrxp/6whDek+FkOCQr6aS4KsAirxhnDpxkTW1debUq8gFI0+t&#10;beQEG9fsY4VCbpkCRh4oougW/0VNkf3gTumBYi6hbu7jyIsEN7YlQR5oawwpG5aVCih4FGaksmiX&#10;USCCRYxo+RtrQfzsiYwV5LFPAkodSw4QZ9JQ4b06QOwkRwLJ5wDK61evhGF9ZlDkUzpaCOsAjble&#10;9XBY/FnKUv62QJGC5eGDx6xnO1+iXtKIGK44ppXtAefJRoZHlBlYFIAiH8ZFMKxdWnqgUDDACRIX&#10;zwSRyhmLorxRDUj/fS+ENKtTKqAQNU1LZjGedhQOxvfguQKMtSFx6VzSLEwo/CigBHKP+XbXOghp&#10;2YACDOEDO8r0UFkC5ciBU0LzmuJsZGlJCoZ/rbTsYMnCzZAn6Zv5muzyqwOK1DhioiOZ85j5YPI9&#10;1y3V5XTLt87QqakPnDt9tUzAouxRAswNJEDRh6jRg0DIEz1a6YDiAql7N5GRijkLQwjr1AKybpyH&#10;kKalA4qMmnLDj587WRYoCMBwtaU+ZF6meQQVou3ViPn3AYV7t6xLJ+i+6Lzo8fA6ywgoCQlxAo4U&#10;sqpuL+klkRY3ulO2XdpP8jXWon2VQJFFxHLfseWLt4Ctrh2nX14KVMxW1wHmz9jAkpM1O+hZGSgh&#10;retLdIoRp0t1IC80AEoLlLgpHpB57SwZpAg6fYgY3Btynt7nVKzWe4GSFxEsZF49xzKvnWec9jEh&#10;7x3pE+n1YfY9bqKLGB7+GKBYG8K7P69B0vIFpFNkIeMyAMrlCzdpezhMItpKopvYcGXE/9+340R4&#10;+Nejr7qy+asFirzIP3PyMmvb0J28iXR0K/HZ7xyhd7tJcPHcDY2BRRYetuC8vXcnSD2yUxYlQmNL&#10;P36o9ECZ6skN8xmViRAoMNvPKVRe4GuiYO8DSsqW1czfuDr4m+qIZTCctwuZaRDWs52oJRB4P/QE&#10;ISeDU68RoJBHofDwreLDw3JAybp+kf9sJOoxDQMlMTFewFnANfUcwayih2yxQ49iXmU8TPZcDvw1&#10;X335/1cNFHnAhIaEMCdOxUwr2UmmlIsDmPHh2+o4wjSfVSwyMvyTAaOQcPRxhILkWAht31QEBDfY&#10;+OneZISlAspkd6oJC+3YXMykm+pC4pI53CsFlhIoaxjVbHFAhLRqyK9FNCi6RszCc1oY3rszFGam&#10;QozLGDmN0l8EyoPbDEtXRKqGNO20KlDuXIH8+Gh+/gbkNTUFFIAC4cRvF1i3lmIUS7o9CHUkfucK&#10;GLDZv/t3YKzwb9Ej87cAihQs+QU5bOuGg5zPOtPDlgp9TFAa/ccJ2jf0hD3bf2c5OZkfDRiFWi+P&#10;8cCEfIh2HCkLm4b1aMcNM40VxEXBe4EyyZVrmmyIHNKbjB1fl7p/O+SFBZcKKGlH98g0CQrvlJ0b&#10;qZ8ktENzClkjWKJGDgBWWAAJ86dRSQtRxNYNuZc4xxIXzRSrCjDCVVssYcl5/VwRKDcvkqFGjRkk&#10;o5yfCpSXz18Jng4/A2oRc3kvwhc404r2MHbwHHj14tVXq0f+1kCRp2JPHz9nYwfP5kJ/vIIoxISV&#10;eWUHGN53Dly5eJNhD8yHfhEqRZFHj1ZIXruEVnAKE6PBPfmLe4rY9wIlFvUDf3+sh53oAawMIevW&#10;Ve5RgkoFlNyAVyyIMvuShKM1Jj7FoADSJAwZv92+ngwOdUyAlQgKMaIlls5Q8aSxNtdGSNHeQc7z&#10;JwpAybpxQSyIXLFQvMdPAEp8XIywdMF21tgKNzVyIQ1SFIRx4QucE2xaewByxDGnf6tOy78VUOQB&#10;k5ObxbZuPABNa7hwb+IsE4g1tH05gNxI7OOq9vjhkw8bMuc0ivlpfQ94cIFMFCbr5iWGuQssS/er&#10;/h0kr/5JLLNvUhP8dCvz134HSZJQbcTQPrL3x7iPpfcnLJjG/Kr+h4t6I8j1fwl5Qf4k8P31qlAz&#10;VfrJI8UmHJM3LGf+JlpUFo8eg8rmsUSfvzfKbhhl5ymXUpjP4mdNAGoHMNISy+zx9fpVAQsr+T2Q&#10;cWY/vs+BzH+vx1+nXxkyr56h92devyC5x6rUYoAVBaUts09LSxF2bD7KOjbx5uLckVNjH7nAixeY&#10;VbYD3CD3+bPnfysv8rcHirx38ff3Z15OS8Ba257CjPJ0DFexOsZOMNV7NXv+rHST9ZPXLmVRIwZy&#10;SjOQA+JncV/1xDgW4+kAUaMHQ9SIAVhGQo1bsb4u/Hc/AL4+7ai4hXjiknkM34u/S974C/0u4+Ip&#10;FjmsH3+9MxSmJkF+TARpiqgx/HyjBgIX3SXmUdIObGeRg3tBSMt6FHkL792RarwKU5NlKzP1pORm&#10;sxT+mdjkFcxfF9KmIUTbDYes20Ub9+QG+7No+xH8s4fw4wfuYR4W3aO3o3iPowZB/Awf0j4lPbOM&#10;jFThwO6TrHf7yUSpxBIUESA4Z8v4Wwfo0NiTa5E/gNPmv22//t8aKPKGxAUhO3f6CvTvOpnyLkVf&#10;mC/lYNDjNDBzhmneq9jjR09ZaXIWdMiNKJL9TvJ7db8TX1uu5PeX8N6SrgnbifMiQqjJqjAjVe3K&#10;LD03ZvPzwgIhPzqcqJ/864q/bqXfl3Bdb98mCft2Hmf9Ok0Bs0oOFFCRLlC2kgUKJ+8smLUeomOi&#10;/rZe5L8KKPIGglvlbf/1MIl6o/84yOkXMbOPMft6Js6cki1j16/cYfkF2X+bQQsfspFQWY0bioqM&#10;EH5dc5D1aD2Jqr0VAKI9gTLt6Nndxi8WJzYe/fsD5L8KKMoGEhMbw5b/tA2a1XBWBUx1H1rxbLQd&#10;YES/2XBgzwkWHx/7t50EU9YHg3yBGz2bO20Da1XHE4y/d6SEbxFAfAkgFlXHw8iBs+DyxZvAWMHf&#10;mmb91wNFGTChIcFs8dyNgHVFGMsnSiZHEUy+cydu3aGRDyyYuYnd//MRy8v/+mYjf4kjJjpSOLDn&#10;FBv7w49Qy8CRwu+04MhpQAQIDmPHVohTxy9wHZL9X0Gz/meAosjHoXxwcDBbtnAbtK3vSRNgiDJI&#10;Mvy4MiKA0BBwk8xhvWfBRk4vXr18wwSW9z8FmuSkBOH8metssucqhs/KlNMrBIM0WYheWaSwzmCj&#10;Yw/jhsyHMyevQG5u1n8tQP4ngKLsYaIiI9mmtQep7AVDlrjvu1hwWbRKYuTM+HsHaGDuCmMGzodf&#10;1xxgTx8/Yzm5mf+VoImOjhDOnrzCpvusZl2aTwKrag5UKoSTcaT0ijbn4XTLkNPY+mbO4OO8FK5f&#10;uwsFhbn/9QD5nwKKMmCwvfjEbxfBfviPUMfIiXsTRy5OPWV9+0gvcOXE1RRBU9vQEQZ0mUZFmOdO&#10;X2PhYaGMc/e/JXDS01MEjPxt23SEOY9ZxNrU8+SgsCNwmCs9AzHE60rCvXMzH1i6YCu8fvXmvfvZ&#10;/wOU/zLA4PYTT58857RsO/RoM4n4Nq2mnIrVkDMYpB7oaTDMbFZ5PLSo6QEj+8+BxfO2sJN/XGJv&#10;Xr1hGRlvvzrgFBbmCNiucPf2X2z7pqPM22kZw/usqW9P028QBKg7aigsEPxecYHgf29o4QIcTPD7&#10;kXOQlJTwP+M9/gFKCaBJTU1mF8/dAE5BoENjHzCvaicCo6J0lS2iIVizhN4Gw81I4dCgerWdDC5j&#10;f2LLFm1nRw+dpcBAWGgIS0tPLnPvk5ubKcTFx3Bd9ZpdOn+Tbdt4hE33XcNG9J3NdZk32HI9gZNu&#10;MNqH+sxGa4JMlJPnqOojuR97qGvizMX5HNi87hD4vfb/n/Qe/wCllF4mPj4OKRbMmLAGureaRJ13&#10;WJph/K2b4gosAQ7SNDRAXKGx3wKpSg09B2hew50DaAqMGTSP8/plbPHczezXtQfY4X2nicLdvnGf&#10;PXrwlL14/or5vfFjgQEBLCgwkAUHBdLPAf7+7DU3/mdPXrC//nzMrl68w47/dpHt2vobW7lkF5sx&#10;cQ1zGrWIDe4xk4PbF+qbOote8XtRZ1DYlmsNWzlg1JB4SLxeo/+48NeOh8ZWXI/9MA82c/32/NlL&#10;WRb9n+jfP0ApNWhS01LYnVv3YdXSXTB60FyiXebE6Z04PXEFc07T0PBqyFZoiTFqiSs1eiRardEo&#10;ufEaf+9E2Ww8h2W18WCjPR5wAkkDcxcy2CbWbtDUxh2wsLCRpSvUM3HioLPnYB1HuQqzyliq40jn&#10;wugTghNpIdJFDEyQ98Nr0RG9Bf4fr0Okji7cszhQuLdnmykw2fMXOHbwLAQFBslyH/94j3+A8kmg&#10;kZbKcCEPl87fwgF9YDdsAXRs4kuGZ1LRnqgYiV++WiM9wygaAUhmuEVAooMbMa72CDTUBuiZ0Kjp&#10;4D/j/8n4tUSDx9dL31t0vgkyQOA5EDAUhPjWhWqtLLiHQfAN7DoDpniuhH07j+MOzTgvTYFW/QOO&#10;f4BSJqCRepyEhDikT3DkwFlYPHcLOI1eDL3bT4XmNT25J0AAjZMIZ2cJNROHKiCY0KhpqEJVHzJy&#10;2o2s+gTJIdap4e/x79QRWMlTDF/TeVwkB3q28eRtGpjhaCdfGMa1CYICQ+GXL9yGQO4xsrMz/gHG&#10;P0D5SsBTTgRPZmYaCw0NhYf3n8K50zdgz/YTsHLJbpg9eSN42i+HcYMXwtDec6FvxxlcA02FTk0m&#10;cdHtC63qeEPLWl6c3nlCy9q4B4gPtG84Abo2n8K1zjQY1G02jBrwIziN+gkme6yGxXO2wqY1h+HY&#10;oQtw8+o9Ct1y4EJhYa4KKP4Bxj9A+ef45yjz4/8DHQXcz4j8ms0AAAAASUVORK5CYII="/>
  <p:tag name="ISPRING_COMPANY_LOGO" val="ISPRING_PRESENTER_PHOTO_2"/>
  <p:tag name="FLASHSPRING_PRESENTATION_REFERENCES" val="W&#10;Phông nền powerpoint&#10;https://11slide.com/hinh-nen-slide-don-gian-hinh-nen-powerpoint-don-gian/&#10;_blank&#10;|&#10;W&#10;Phông nền&#10;https://khoanh24.com/gallery/viewdownload?code=k-img2018k-img04k-img24k-imggiang-day-235aded192a003c_d7d9e10dd1b08dbc58901bca570b650ftype-jpg&#10;_blank&#10;|&#10;W&#10;Nhạc nền&#10;http://nhacchuongvui.com/view/nhac-nen-powerpoint-vui-nhon&#10;_blank&#10;|&#10;W&#10;Hình ảnh cho các slide&#10;https://vn.lovepik.com/image-401117398/cartoon-mother-and-child-bear-decoration-material-design.html&#10;_blank&#10;|&#10;"/>
  <p:tag name="FLASHSPRING_ZOOM_TAG" val="19"/>
  <p:tag name="ISPRING_RESOURCE_FOLDER" val="C:\Users\Admin\Desktop\LQV TOÁN_NHẬN BIẾT TO NHỎ\TEPNGUON\PHAN BIET TO-NHO 24-36THANG"/>
  <p:tag name="ISPRING_PRESENTATION_PATH" val="C:\Users\Admin\Desktop\LQV TOÁN_NHẬN BIẾT TO NHỎ\TEPNGUON\PHAN BIET TO-NHO 24-36THANG.pptx"/>
  <p:tag name="ISPRING_PRESENTATION_INFO_2" val="&lt;?xml version=&quot;1.0&quot; encoding=&quot;UTF-8&quot; standalone=&quot;no&quot; ?&gt;&#10;&lt;presentation2&gt;&#10;&#10;  &lt;slides&gt;&#10;    &lt;slide id=&quot;{6DFE0BEA-0ACD-4C86-9D0F-0DE0C819885D}&quot; pptId=&quot;270&quot;/&gt;&#10;    &lt;slide id=&quot;{084CE70D-7334-49F9-A245-217368E2AD86}&quot; pptId=&quot;332&quot;/&gt;&#10;    &lt;slide id=&quot;{924F00D4-E2AF-4826-952A-1F4EF6A2B004}&quot; pptId=&quot;258&quot;/&gt;&#10;    &lt;slide id=&quot;{F242F644-771B-427C-8B04-9366CA5FC4A2}&quot; pptId=&quot;336&quot;/&gt;&#10;    &lt;slide id=&quot;{1416C120-89A0-4DF5-A8AB-D7ADE05BF11F}&quot; pptId=&quot;273&quot;/&gt;&#10;    &lt;slide id=&quot;{103AE93E-8455-41E9-ACA4-629787C3ED39}&quot; pptId=&quot;333&quot;/&gt;&#10;    &lt;slide id=&quot;{49C95D48-7CB4-4969-B753-650EED92F5A2}&quot; pptId=&quot;277&quot;/&gt;&#10;    &lt;slide id=&quot;{6F79813D-A06C-49D6-8A99-CC3AB8ECDCE1}&quot; pptId=&quot;276&quot;/&gt;&#10;    &lt;slide id=&quot;{75957508-49E4-4067-8C29-590F2E57D033}&quot; pptId=&quot;278&quot;/&gt;&#10;    &lt;slide id=&quot;{26862968-C650-49C8-8349-992E66386E87}&quot; pptId=&quot;330&quot;/&gt;&#10;    &lt;slide id=&quot;{FCAD65B8-9077-4B21-A1C1-65A69713BCB9}&quot; pptId=&quot;279&quot;/&gt;&#10;    &lt;slide id=&quot;{DC532DD2-25A9-4EB0-9993-7EC77D548375}&quot; pptId=&quot;289&quot;/&gt;&#10;    &lt;slide id=&quot;{D2B7C568-A2A6-49E0-B3A2-40CADDC0A488}&quot; pptId=&quot;290&quot;/&gt;&#10;    &lt;slide id=&quot;{DD4B6A86-35BA-4914-8D0F-E36AB5A17FED}&quot; pptId=&quot;284&quot;/&gt;&#10;    &lt;slide id=&quot;{1F5C0C78-66FE-48D5-B78B-BF5B12364F7F}&quot; pptId=&quot;283&quot;/&gt;&#10;    &lt;slide id=&quot;{A8476911-27F3-4AB5-81F0-4D2C3CE88FD5}&quot; pptId=&quot;291&quot;/&gt;&#10;    &lt;slide id=&quot;{13864E5B-EC0F-48C3-9924-B69FE2ADED8B}&quot; pptId=&quot;292&quot;/&gt;&#10;    &lt;slide id=&quot;{8F3F2292-D4D6-4A7E-8BD4-514F0B9D93AA}&quot; pptId=&quot;331&quot;/&gt;&#10;    &lt;slide id=&quot;{F2E85A81-9AE8-4F2C-9AE6-0FE2CE9392AE}&quot; pptId=&quot;288&quot;/&gt;&#10;    &lt;slide id=&quot;{AE4C0F27-5914-433C-A783-C752FD747F79}&quot; pptId=&quot;293&quot;/&gt;&#10;    &lt;slide id=&quot;{E9D19A7D-67E7-4ADD-83FA-759514E0A9B9}&quot; pptId=&quot;295&quot;/&gt;&#10;    &lt;slide id=&quot;{1231095E-4101-4959-9F72-DD6B6CE69BA8}&quot; pptId=&quot;296&quot;/&gt;&#10;    &lt;slide id=&quot;{91A84F9D-E1B0-4C2D-AE1E-1C75ADF39582}&quot; pptId=&quot;297&quot;/&gt;&#10;    &lt;slide id=&quot;{BE33B212-E116-4EA8-9685-CA907BA4008B}&quot; pptId=&quot;261&quot;/&gt;&#10;    &lt;slide id=&quot;{B57CF305-BAB9-4ABD-959A-0D3DB0298E4F}&quot; pptId=&quot;310&quot;/&gt;&#10;    &lt;slide id=&quot;{6BCD798B-59C2-46C3-B262-A771729CDCDE}&quot; pptId=&quot;298&quot;/&gt;&#10;    &lt;slide id=&quot;{613DAF54-5682-471D-8648-A5F8272A02DA}&quot; pptId=&quot;299&quot;/&gt;&#10;    &lt;slide id=&quot;{F762495F-6217-4181-8623-4340BBDFE31C}&quot; pptId=&quot;300&quot;/&gt;&#10;    &lt;slide id=&quot;{87785D83-4F11-4673-A786-77B57B839BC7}&quot; pptId=&quot;294&quot;/&gt;&#10;    &lt;slide id=&quot;{A2712C9F-FDA2-4C85-9F46-A2CEF8AC030C}&quot; pptId=&quot;311&quot;/&gt;&#10;    &lt;slide id=&quot;{C3C93872-13C5-4F61-B810-073FB289A203}&quot; pptId=&quot;301&quot;/&gt;&#10;    &lt;slide id=&quot;{8D6B0514-5170-43CB-AFEA-8550A27C5B86}&quot; pptId=&quot;302&quot;/&gt;&#10;    &lt;slide id=&quot;{D8A43CDE-7631-4CD8-802F-473772AF15D4}&quot; pptId=&quot;303&quot;/&gt;&#10;    &lt;slide id=&quot;{5EEC6CA7-64D7-42BD-AA8B-0CEAA73668BA}&quot; pptId=&quot;304&quot;/&gt;&#10;    &lt;slide id=&quot;{D2F26DD6-EE29-4F2D-838D-C7B87947F973}&quot; pptId=&quot;264&quot;/&gt;&#10;    &lt;slide id=&quot;{8785AF9A-BB9D-4FE0-B129-E1DD8BD47862}&quot; pptId=&quot;305&quot;/&gt;&#10;    &lt;slide id=&quot;{F2DFE0CD-3460-41F9-BF1F-70783BBF9BA9}&quot; pptId=&quot;306&quot;/&gt;&#10;    &lt;slide id=&quot;{0B5C3344-2DDE-4301-8828-69EA7E06A335}&quot; pptId=&quot;307&quot;/&gt;&#10;    &lt;slide id=&quot;{72B4A863-2D4E-4004-8857-546DA7B24D89}&quot; pptId=&quot;265&quot;/&gt;&#10;    &lt;slide id=&quot;{87D79C1B-C0D8-431C-8C48-36C2699592F5}&quot; pptId=&quot;312&quot;/&gt;&#10;    &lt;slide id=&quot;{71A225BF-0251-4B99-84E6-EEA982F32823}&quot; pptId=&quot;259&quot;/&gt;&#10;    &lt;slide id=&quot;{9CA256FB-080F-492A-BF52-DF87A1BF7B6D}&quot; pptId=&quot;260&quot;/&gt;&#10;    &lt;slide id=&quot;{A30E108F-6B34-40E5-8C83-8725A3BBFA62}&quot; pptId=&quot;269&quot;/&gt;&#10;    &lt;slide id=&quot;{ECE2F3B8-99D3-4514-9C4C-3190D6C4C89F}&quot; pptId=&quot;309&quot;/&gt;&#10;    &lt;slide id=&quot;{D80C8DAF-A45A-4A02-B17B-686EE81FFF67}&quot; pptId=&quot;314&quot;/&gt;&#10;    &lt;slide id=&quot;{4B1702A5-BA2F-4692-A778-6A33EA0BF9E7}&quot; pptId=&quot;322&quot;/&gt;&#10;    &lt;slide id=&quot;{43E1535E-4445-4A4A-AE38-27090DE541D2}&quot; pptId=&quot;321&quot;/&gt;&#10;    &lt;slide id=&quot;{5D6739A6-9CC3-4683-9342-501680B4C868}&quot; pptId=&quot;323&quot;/&gt;&#10;    &lt;slide id=&quot;{B39B8BB9-EE07-4177-AC1C-8A2D77D10396}&quot; pptId=&quot;324&quot;/&gt;&#10;    &lt;slide id=&quot;{65DF63D6-2F30-46F6-99CE-2D589D48644A}&quot; pptId=&quot;338&quot;/&gt;&#10;    &lt;slide id=&quot;{C274C48F-A6AD-4DA6-8FD1-95D803DAC24D}&quot; pptId=&quot;335&quot;/&gt;&#10;    &lt;slide id=&quot;{B62AFCA4-F7AF-4178-9C9E-7C64CDC41308}&quot; pptId=&quot;326&quot;/&gt;&#10;    &lt;slide id=&quot;{EE2A72B5-EE89-47C9-A08F-F785A963F9BC}&quot; pptId=&quot;337&quot;/&gt;&#10;    &lt;slide id=&quot;{F45B7528-F74C-411D-BC61-950D73F06F24}&quot; pptId=&quot;328&quot;/&gt;&#10;  &lt;/slides&gt;&#10;&#10;  &lt;narration&gt;&#10;    &lt;audioTracks&gt;&#10;      &lt;audioTrack muted=&quot;false&quot; name=&quot;slide6&quot; resource=&quot;b71263f5&quot; slideId=&quot;&quot; startTime=&quot;0&quot; volume=&quot;1&quot;&gt;&#10;        &lt;audio channels=&quot;2&quot; format=&quot;fltp&quot; sampleRate=&quot;48000&quot;/&gt;&#10;      &lt;/audioTrack&gt;&#10;      &lt;audioTrack muted=&quot;false&quot; name=&quot;FILE_20210112_191709_slide7_1&quot; resource=&quot;621651bb&quot; slideId=&quot;{49C95D48-7CB4-4969-B753-650EED92F5A2}&quot; startTime=&quot;0&quot; stepIndex=&quot;0&quot; volume=&quot;1&quot;&gt;&#10;        &lt;audio channels=&quot;2&quot; format=&quot;fltp&quot; sampleRate=&quot;48000&quot;/&gt;&#10;      &lt;/audioTrack&gt;&#10;      &lt;audioTrack muted=&quot;false&quot; name=&quot;FILE_20210113_031819_sld9_1 (1)&quot; resource=&quot;a13573d9&quot; slideId=&quot;{75957508-49E4-4067-8C29-590F2E57D033}&quot; startTime=&quot;0&quot; stepIndex=&quot;0&quot; volume=&quot;1&quot;&gt;&#10;        &lt;audio channels=&quot;2&quot; format=&quot;fltp&quot; sampleRate=&quot;48000&quot;/&gt;&#10;      &lt;/audioTrack&gt;&#10;      &lt;audioTrack muted=&quot;false&quot; name=&quot;FILE_20210112_191709_sld8_1 (2)&quot; resource=&quot;dab0ecfd&quot; slideId=&quot;{6F79813D-A06C-49D6-8A99-CC3AB8ECDCE1}&quot; startTime=&quot;0&quot; stepIndex=&quot;0&quot; volume=&quot;1&quot;&gt;&#10;        &lt;audio channels=&quot;2&quot; format=&quot;fltp&quot; sampleRate=&quot;48000&quot;/&gt;&#10;      &lt;/audioTrack&gt;&#10;      &lt;audioTrack muted=&quot;false&quot; name=&quot;Audio 2&quot; resource=&quot;8b251d53&quot; slideId=&quot;{26862968-C650-49C8-8349-992E66386E87}&quot; startTime=&quot;13507&quot; stepIndex=&quot;0&quot; volume=&quot;1&quot;&gt;&#10;        &lt;audio channels=&quot;1&quot; format=&quot;s16&quot; sampleRate=&quot;44100&quot;/&gt;&#10;      &lt;/audioTrack&gt;&#10;      &lt;audioTrack muted=&quot;false&quot; name=&quot;FILE_20210113_034825_10&quot; resource=&quot;a447b936&quot; slideId=&quot;{26862968-C650-49C8-8349-992E66386E87}&quot; startTime=&quot;0&quot; stepIndex=&quot;0&quot; volume=&quot;1&quot;&gt;&#10;        &lt;audio channels=&quot;2&quot; format=&quot;fltp&quot; sampleRate=&quot;48000&quot;/&gt;&#10;      &lt;/audioTrack&gt;&#10;      &lt;audioTrack muted=&quot;false&quot; name=&quot;sld11&quot; resource=&quot;b1bddca1&quot; slideId=&quot;{FCAD65B8-9077-4B21-A1C1-65A69713BCB9}&quot; startTime=&quot;0&quot; stepIndex=&quot;0&quot; volume=&quot;1&quot;&gt;&#10;        &lt;audio channels=&quot;2&quot; format=&quot;fltp&quot; sampleRate=&quot;48000&quot;/&gt;&#10;      &lt;/audioTrack&gt;&#10;      &lt;audioTrack muted=&quot;false&quot; name=&quot;FILE_20210112_191709_slide7_1 (2)&quot; resource=&quot;f44f5569&quot; slideId=&quot;{A8476911-27F3-4AB5-81F0-4D2C3CE88FD5}&quot; startTime=&quot;0&quot; stepIndex=&quot;0&quot; volume=&quot;1&quot;&gt;&#10;        &lt;audio channels=&quot;2&quot; format=&quot;fltp&quot; sampleRate=&quot;48000&quot;/&gt;&#10;      &lt;/audioTrack&gt;&#10;      &lt;audioTrack muted=&quot;false&quot; name=&quot;FILE_20210112_191709_sld8_1 (3)&quot; resource=&quot;296a5a96&quot; slideId=&quot;{D2B7C568-A2A6-49E0-B3A2-40CADDC0A488}&quot; startTime=&quot;0&quot; stepIndex=&quot;0&quot; volume=&quot;1&quot;&gt;&#10;        &lt;audio channels=&quot;2&quot; format=&quot;fltp&quot; sampleRate=&quot;48000&quot;/&gt;&#10;      &lt;/audioTrack&gt;&#10;      &lt;audioTrack muted=&quot;false&quot; name=&quot;sld14&quot; resource=&quot;08ed04cb&quot; slideId=&quot;{DD4B6A86-35BA-4914-8D0F-E36AB5A17FED}&quot; startTime=&quot;0&quot; stepIndex=&quot;0&quot; volume=&quot;1&quot;&gt;&#10;        &lt;audio channels=&quot;2&quot; format=&quot;fltp&quot; sampleRate=&quot;48000&quot;/&gt;&#10;      &lt;/audioTrack&gt;&#10;      &lt;audioTrack muted=&quot;false&quot; name=&quot;sld15&quot; resource=&quot;a43f63b9&quot; slideId=&quot;{1F5C0C78-66FE-48D5-B78B-BF5B12364F7F}&quot; startTime=&quot;0&quot; stepIndex=&quot;0&quot; volume=&quot;1&quot;&gt;&#10;        &lt;audio channels=&quot;2&quot; format=&quot;fltp&quot; sampleRate=&quot;48000&quot;/&gt;&#10;      &lt;/audioTrack&gt;&#10;      &lt;audioTrack muted=&quot;false&quot; name=&quot;mặ cườisld8_1&quot; resource=&quot;eb959791&quot; slideId=&quot;{13864E5B-EC0F-48C3-9924-B69FE2ADED8B}&quot; startTime=&quot;0&quot; stepIndex=&quot;0&quot; volume=&quot;1&quot;&gt;&#10;        &lt;audio channels=&quot;2&quot; format=&quot;fltp&quot; sampleRate=&quot;48000&quot;/&gt;&#10;      &lt;/audioTrack&gt;&#10;      &lt;audioTrack muted=&quot;false&quot; name=&quot;sld18&quot; resource=&quot;96d07379&quot; slideId=&quot;{8F3F2292-D4D6-4A7E-8BD4-514F0B9D93AA}&quot; startTime=&quot;0&quot; stepIndex=&quot;0&quot; volume=&quot;1&quot;&gt;&#10;        &lt;audio channels=&quot;2&quot; format=&quot;fltp&quot; sampleRate=&quot;48000&quot;/&gt;&#10;      &lt;/audioTrack&gt;&#10;      &lt;audioTrack muted=&quot;false&quot; name=&quot;sld21&quot; resource=&quot;c933c16d&quot; slideId=&quot;{E9D19A7D-67E7-4ADD-83FA-759514E0A9B9}&quot; startTime=&quot;0&quot; stepIndex=&quot;0&quot; volume=&quot;1&quot;&gt;&#10;        &lt;audio channels=&quot;2&quot; format=&quot;fltp&quot; sampleRate=&quot;48000&quot;/&gt;&#10;      &lt;/audioTrack&gt;&#10;      &lt;audioTrack muted=&quot;false&quot; name=&quot;mếu_slide7_1&quot; resource=&quot;949030be&quot; slideId=&quot;{1231095E-4101-4959-9F72-DD6B6CE69BA8}&quot; startTime=&quot;0&quot; stepIndex=&quot;0&quot; volume=&quot;1&quot;&gt;&#10;        &lt;audio channels=&quot;2&quot; format=&quot;fltp&quot; sampleRate=&quot;48000&quot;/&gt;&#10;      &lt;/audioTrack&gt;&#10;      &lt;audioTrack muted=&quot;false&quot; name=&quot;mặ cườisld8_1 (2)&quot; resource=&quot;b2ec9120&quot; slideId=&quot;{91A84F9D-E1B0-4C2D-AE1E-1C75ADF39582}&quot; startTime=&quot;0&quot; stepIndex=&quot;0&quot; volume=&quot;1&quot;&gt;&#10;        &lt;audio channels=&quot;2&quot; format=&quot;fltp&quot; sampleRate=&quot;48000&quot;/&gt;&#10;      &lt;/audioTrack&gt;&#10;      &lt;audioTrack muted=&quot;false&quot; name=&quot;sld24&quot; resource=&quot;b5e8d268&quot; slideId=&quot;{BE33B212-E116-4EA8-9685-CA907BA4008B}&quot; startTime=&quot;0&quot; stepIndex=&quot;0&quot; volume=&quot;1&quot;&gt;&#10;        &lt;audio channels=&quot;2&quot; format=&quot;fltp&quot; sampleRate=&quot;48000&quot;/&gt;&#10;      &lt;/audioTrack&gt;&#10;      &lt;audioTrack muted=&quot;false&quot; name=&quot;sld26&quot; resource=&quot;8ace1495&quot; slideId=&quot;{6BCD798B-59C2-46C3-B262-A771729CDCDE}&quot; startTime=&quot;0&quot; stepIndex=&quot;0&quot; volume=&quot;1&quot;&gt;&#10;        &lt;audio channels=&quot;2&quot; format=&quot;fltp&quot; sampleRate=&quot;48000&quot;/&gt;&#10;      &lt;/audioTrack&gt;&#10;      &lt;audioTrack muted=&quot;false&quot; name=&quot;mếu_slide7_1 (2)&quot; resource=&quot;782c4002&quot; slideId=&quot;{613DAF54-5682-471D-8648-A5F8272A02DA}&quot; startTime=&quot;0&quot; stepIndex=&quot;0&quot; volume=&quot;1&quot;&gt;&#10;        &lt;audio channels=&quot;2&quot; format=&quot;fltp&quot; sampleRate=&quot;48000&quot;/&gt;&#10;      &lt;/audioTrack&gt;&#10;      &lt;audioTrack muted=&quot;false&quot; name=&quot;mặ cườisld8_1 (3)&quot; resource=&quot;5bb5bdd4&quot; slideId=&quot;{F762495F-6217-4181-8623-4340BBDFE31C}&quot; startTime=&quot;0&quot; stepIndex=&quot;0&quot; volume=&quot;1&quot;&gt;&#10;        &lt;audio channels=&quot;2&quot; format=&quot;fltp&quot; sampleRate=&quot;48000&quot;/&gt;&#10;      &lt;/audioTrack&gt;&#10;      &lt;audioTrack muted=&quot;false&quot; name=&quot;sld29&quot; resource=&quot;67113d83&quot; slideId=&quot;{87785D83-4F11-4673-A786-77B57B839BC7}&quot; startTime=&quot;0&quot; stepIndex=&quot;0&quot; volume=&quot;1&quot;&gt;&#10;        &lt;audio channels=&quot;2&quot; format=&quot;fltp&quot; sampleRate=&quot;48000&quot;/&gt;&#10;      &lt;/audioTrack&gt;&#10;      &lt;audioTrack muted=&quot;false&quot; name=&quot;sld 31&quot; resource=&quot;d0dea5b1&quot; slideId=&quot;{C3C93872-13C5-4F61-B810-073FB289A203}&quot; startTime=&quot;0&quot; stepIndex=&quot;0&quot; volume=&quot;1&quot;&gt;&#10;        &lt;audio channels=&quot;2&quot; format=&quot;fltp&quot; sampleRate=&quot;48000&quot;/&gt;&#10;      &lt;/audioTrack&gt;&#10;      &lt;audioTrack muted=&quot;false&quot; name=&quot;sld32&quot; resource=&quot;f240226b&quot; slideId=&quot;{8D6B0514-5170-43CB-AFEA-8550A27C5B86}&quot; startTime=&quot;0&quot; stepIndex=&quot;0&quot; volume=&quot;1&quot;&gt;&#10;        &lt;audio channels=&quot;2&quot; format=&quot;fltp&quot; sampleRate=&quot;48000&quot;/&gt;&#10;      &lt;/audioTrack&gt;&#10;      &lt;audioTrack muted=&quot;false&quot; name=&quot;mếu_slide7_1 (3)&quot; resource=&quot;c84cdebc&quot; slideId=&quot;{D8A43CDE-7631-4CD8-802F-473772AF15D4}&quot; startTime=&quot;0&quot; stepIndex=&quot;0&quot; volume=&quot;1&quot;&gt;&#10;        &lt;audio channels=&quot;2&quot; format=&quot;fltp&quot; sampleRate=&quot;48000&quot;/&gt;&#10;      &lt;/audioTrack&gt;&#10;      &lt;audioTrack muted=&quot;false&quot; name=&quot;mặ cườisld8_1 (4)&quot; resource=&quot;f59aeb25&quot; slideId=&quot;{5EEC6CA7-64D7-42BD-AA8B-0CEAA73668BA}&quot; startTime=&quot;0&quot; stepIndex=&quot;0&quot; volume=&quot;1&quot;&gt;&#10;        &lt;audio channels=&quot;2&quot; format=&quot;fltp&quot; sampleRate=&quot;48000&quot;/&gt;&#10;      &lt;/audioTrack&gt;&#10;      &lt;audioTrack muted=&quot;false&quot; name=&quot;sld35&quot; resource=&quot;52012866&quot; slideId=&quot;{D2F26DD6-EE29-4F2D-838D-C7B87947F973}&quot; startTime=&quot;0&quot; stepIndex=&quot;0&quot; volume=&quot;1&quot;&gt;&#10;        &lt;audio channels=&quot;2&quot; format=&quot;fltp&quot; sampleRate=&quot;48000&quot;/&gt;&#10;      &lt;/audioTrack&gt;&#10;      &lt;audioTrack muted=&quot;false&quot; name=&quot;sld36&quot; resource=&quot;53b4bcd4&quot; slideId=&quot;{8785AF9A-BB9D-4FE0-B129-E1DD8BD47862}&quot; startTime=&quot;0&quot; stepIndex=&quot;0&quot; volume=&quot;1&quot;&gt;&#10;        &lt;audio channels=&quot;2&quot; format=&quot;fltp&quot; sampleRate=&quot;48000&quot;/&gt;&#10;      &lt;/audioTrack&gt;&#10;      &lt;audioTrack muted=&quot;false&quot; name=&quot;mếu_slide7_1 (4)&quot; resource=&quot;da301945&quot; slideId=&quot;{F2DFE0CD-3460-41F9-BF1F-70783BBF9BA9}&quot; startTime=&quot;0&quot; stepIndex=&quot;0&quot; volume=&quot;1&quot;&gt;&#10;        &lt;audio channels=&quot;2&quot; format=&quot;fltp&quot; sampleRate=&quot;48000&quot;/&gt;&#10;      &lt;/audioTrack&gt;&#10;      &lt;audioTrack muted=&quot;false&quot; name=&quot;mặ cườisld8_1 (5)&quot; resource=&quot;1f8aa0de&quot; slideId=&quot;{0B5C3344-2DDE-4301-8828-69EA7E06A335}&quot; startTime=&quot;0&quot; stepIndex=&quot;0&quot; volume=&quot;1&quot;&gt;&#10;        &lt;audio channels=&quot;2&quot; format=&quot;fltp&quot; sampleRate=&quot;48000&quot;/&gt;&#10;      &lt;/audioTrack&gt;&#10;      &lt;audioTrack muted=&quot;false&quot; name=&quot;sld39&quot; resource=&quot;eebad4d5&quot; slideId=&quot;{72B4A863-2D4E-4004-8857-546DA7B24D89}&quot; startTime=&quot;0&quot; stepIndex=&quot;0&quot; volume=&quot;1&quot;&gt;&#10;        &lt;audio channels=&quot;2&quot; format=&quot;fltp&quot; sampleRate=&quot;48000&quot;/&gt;&#10;      &lt;/audioTrack&gt;&#10;      &lt;audioTrack muted=&quot;false&quot; name=&quot;sld41&quot; resource=&quot;2209fca5&quot; slideId=&quot;{71A225BF-0251-4B99-84E6-EEA982F32823}&quot; startTime=&quot;0&quot; stepIndex=&quot;0&quot; volume=&quot;1&quot;&gt;&#10;        &lt;audio channels=&quot;2&quot; format=&quot;fltp&quot; sampleRate=&quot;48000&quot;/&gt;&#10;      &lt;/audioTrack&gt;&#10;      &lt;audioTrack muted=&quot;false&quot; name=&quot;sld42&quot; resource=&quot;d8c91904&quot; slideId=&quot;{9CA256FB-080F-492A-BF52-DF87A1BF7B6D}&quot; startTime=&quot;0&quot; stepIndex=&quot;0&quot; volume=&quot;1&quot;&gt;&#10;        &lt;audio channels=&quot;2&quot; format=&quot;fltp&quot; sampleRate=&quot;48000&quot;/&gt;&#10;      &lt;/audioTrack&gt;&#10;      &lt;audioTrack muted=&quot;false&quot; name=&quot;mục đích&quot; resource=&quot;da0e0955&quot; slideId=&quot;{924F00D4-E2AF-4826-952A-1F4EF6A2B004}&quot; startTime=&quot;0&quot; stepIndex=&quot;0&quot; volume=&quot;1&quot;&gt;&#10;        &lt;audio channels=&quot;2&quot; format=&quot;fltp&quot; sampleRate=&quot;48000&quot;/&gt;&#10;      &lt;/audioTrack&gt;&#10;      &lt;audioTrack muted=&quot;false&quot; name=&quot;sld44 (1)&quot; resource=&quot;cf8bae89&quot; slideId=&quot;{A30E108F-6B34-40E5-8C83-8725A3BBFA62}&quot; startTime=&quot;0&quot; stepIndex=&quot;0&quot; volume=&quot;1&quot;&gt;&#10;        &lt;audio channels=&quot;2&quot; format=&quot;fltp&quot; sampleRate=&quot;48000&quot;/&gt;&#10;      &lt;/audioTrack&gt;&#10;      &lt;audioTrack muted=&quot;false&quot; name=&quot;sld45 (1)&quot; resource=&quot;6dcf4cc3&quot; slideId=&quot;{ECE2F3B8-99D3-4514-9C4C-3190D6C4C89F}&quot; startTime=&quot;0&quot; stepIndex=&quot;0&quot; volume=&quot;1&quot;&gt;&#10;        &lt;audio channels=&quot;2&quot; format=&quot;fltp&quot; sampleRate=&quot;48000&quot;/&gt;&#10;      &lt;/audioTrack&gt;&#10;      &lt;audioTrack muted=&quot;false&quot; name=&quot;mếu_slide7_1 (5)&quot; resource=&quot;b8231015&quot; slideId=&quot;{D80C8DAF-A45A-4A02-B17B-686EE81FFF67}&quot; startTime=&quot;0&quot; stepIndex=&quot;0&quot; volume=&quot;1&quot;&gt;&#10;        &lt;audio channels=&quot;2&quot; format=&quot;fltp&quot; sampleRate=&quot;48000&quot;/&gt;&#10;      &lt;/audioTrack&gt;&#10;      &lt;audioTrack muted=&quot;false&quot; name=&quot;mặ cườisld8_1 (6)&quot; resource=&quot;7e033eda&quot; slideId=&quot;{4B1702A5-BA2F-4692-A778-6A33EA0BF9E7}&quot; startTime=&quot;0&quot; stepIndex=&quot;0&quot; volume=&quot;1&quot;&gt;&#10;        &lt;audio channels=&quot;2&quot; format=&quot;fltp&quot; sampleRate=&quot;48000&quot;/&gt;&#10;      &lt;/audioTrack&gt;&#10;      &lt;audioTrack muted=&quot;false&quot; name=&quot;slide 48&quot; resource=&quot;a5636549&quot; slideId=&quot;{43E1535E-4445-4A4A-AE38-27090DE541D2}&quot; startTime=&quot;0&quot; stepIndex=&quot;0&quot; volume=&quot;1&quot;&gt;&#10;        &lt;audio channels=&quot;2&quot; format=&quot;fltp&quot; sampleRate=&quot;48000&quot;/&gt;&#10;      &lt;/audioTrack&gt;&#10;      &lt;audioTrack muted=&quot;false&quot; name=&quot;mếu_slide7_1 (6)&quot; resource=&quot;553de4ec&quot; slideId=&quot;{5D6739A6-9CC3-4683-9342-501680B4C868}&quot; startTime=&quot;0&quot; stepIndex=&quot;0&quot; volume=&quot;1&quot;&gt;&#10;        &lt;audio channels=&quot;2&quot; format=&quot;fltp&quot; sampleRate=&quot;48000&quot;/&gt;&#10;      &lt;/audioTrack&gt;&#10;      &lt;audioTrack muted=&quot;false&quot; name=&quot;slide6 (2)&quot; resource=&quot;fbe88d99&quot; slideId=&quot;{103AE93E-8455-41E9-ACA4-629787C3ED39}&quot; startTime=&quot;379&quot; stepIndex=&quot;0&quot; volume=&quot;1&quot;&gt;&#10;        &lt;audio channels=&quot;2&quot; format=&quot;fltp&quot; sampleRate=&quot;48000&quot;/&gt;&#10;      &lt;/audioTrack&gt;&#10;      &lt;audioTrack muted=&quot;false&quot; name=&quot;Ổn định ttc sld5&quot; resource=&quot;35e5ee24&quot; slideId=&quot;{1416C120-89A0-4DF5-A8AB-D7ADE05BF11F}&quot; startTime=&quot;0&quot; stepIndex=&quot;0&quot; volume=&quot;1&quot;&gt;&#10;        &lt;audio channels=&quot;2&quot; format=&quot;fltp&quot; sampleRate=&quot;48000&quot;/&gt;&#10;      &lt;/audioTrack&gt;&#10;      &lt;audioTrack muted=&quot;false&quot; name=&quot;sld4 nội dung&quot; resource=&quot;383d0fb0&quot; slideId=&quot;&quot; startTime=&quot;35760&quot; volume=&quot;1&quot;&gt;&#10;        &lt;audio channels=&quot;2&quot; format=&quot;fltp&quot; sampleRate=&quot;48000&quot;/&gt;&#10;      &lt;/audioTrack&gt;&#10;      &lt;audioTrack muted=&quot;false&quot; name=&quot;nội dung mới&quot; resource=&quot;90115624&quot; slideId=&quot;{F242F644-771B-427C-8B04-9366CA5FC4A2}&quot; startTime=&quot;0&quot; stepIndex=&quot;0&quot; volume=&quot;1&quot;&gt;&#10;        &lt;audio channels=&quot;2&quot; format=&quot;s16p&quot; sampleRate=&quot;48000&quot;/&gt;&#10;      &lt;/audioTrack&gt;&#10;      &lt;audioTrack muted=&quot;false&quot; name=&quot;cảm ơn mới&quot; resource=&quot;b7609c7e&quot; slideId=&quot;{B62AFCA4-F7AF-4178-9C9E-7C64CDC41308}&quot; startTime=&quot;0&quot; stepIndex=&quot;0&quot; volume=&quot;1&quot;&gt;&#10;        &lt;audio channels=&quot;2&quot; format=&quot;s16p&quot; sampleRate=&quot;48000&quot;/&gt;&#10;      &lt;/audioTrack&gt;&#10;      &lt;audioTrack muted=&quot;false&quot; name=&quot;củng cố mới&quot; resource=&quot;2fce4f10&quot; slideId=&quot;{65DF63D6-2F30-46F6-99CE-2D589D48644A}&quot; startTime=&quot;0&quot; stepIndex=&quot;0&quot; volume=&quot;1&quot;&gt;&#10;        &lt;audio channels=&quot;2&quot; format=&quot;s16p&quot; sampleRate=&quot;48000&quot;/&gt;&#10;      &lt;/audioTrack&gt;&#10;      &lt;audioTrack muted=&quot;false&quot; name=&quot;mếu_slide7_1 (7)&quot; resource=&quot;aac3c066&quot; slideId=&quot;{DC532DD2-25A9-4EB0-9993-7EC77D548375}&quot; startTime=&quot;1&quot; stepIndex=&quot;0&quot; volume=&quot;1&quot;&gt;&#10;        &lt;audio channels=&quot;2&quot; format=&quot;s16p&quot; sampleRate=&quot;48000&quot;/&gt;&#10;      &lt;/audioTrack&gt;&#10;      &lt;audioTrack muted=&quot;false&quot; name=&quot;mặ cườisld8_1 (7)&quot; resource=&quot;86513852&quot; slideId=&quot;{B39B8BB9-EE07-4177-AC1C-8A2D77D10396}&quot; startTime=&quot;0&quot; stepIndex=&quot;0&quot; volume=&quot;1&quot;&gt;&#10;        &lt;audio channels=&quot;2&quot; format=&quot;s16p&quot; sampleRate=&quot;48000&quot;/&gt;&#10;      &lt;/audioTrack&gt;&#10;      &lt;audioTrack muted=&quot;false&quot; name=&quot;sld 20&quot; resource=&quot;054949ad&quot; slideId=&quot;{AE4C0F27-5914-433C-A783-C752FD747F79}&quot; startTime=&quot;0&quot; stepIndex=&quot;0&quot; volume=&quot;1&quot;&gt;&#10;        &lt;audio channels=&quot;2&quot; format=&quot;s16p&quot; sampleRate=&quot;48000&quot;/&gt;&#10;      &lt;/audioTrack&gt;&#10;      &lt;audioTrack muted=&quot;false&quot; name=&quot;sld 25 (1)&quot; resource=&quot;5d83cae7&quot; slideId=&quot;{B57CF305-BAB9-4ABD-959A-0D3DB0298E4F}&quot; startTime=&quot;0&quot; stepIndex=&quot;0&quot; volume=&quot;1&quot;&gt;&#10;        &lt;audio channels=&quot;2&quot; format=&quot;s16p&quot; sampleRate=&quot;48000&quot;/&gt;&#10;      &lt;/audioTrack&gt;&#10;      &lt;audioTrack muted=&quot;false&quot; name=&quot;sld 35)&quot; resource=&quot;1e4354fc&quot; slideId=&quot;{A2712C9F-FDA2-4C85-9F46-A2CEF8AC030C}&quot; startTime=&quot;0&quot; stepIndex=&quot;0&quot; volume=&quot;1&quot;&gt;&#10;        &lt;audio channels=&quot;2&quot; format=&quot;s16p&quot; sampleRate=&quot;48000&quot;/&gt;&#10;      &lt;/audioTrack&gt;&#10;      &lt;audioTrack muted=&quot;false&quot; name=&quot;sld40)&quot; resource=&quot;7c022c6d&quot; slideId=&quot;{87D79C1B-C0D8-431C-8C48-36C2699592F5}&quot; startTime=&quot;0&quot; stepIndex=&quot;0&quot; volume=&quot;1&quot;&gt;&#10;        &lt;audio channels=&quot;2&quot; format=&quot;s16p&quot; sampleRate=&quot;48000&quot;/&gt;&#10;      &lt;/audioTrack&gt;&#10;      &lt;audioTrack muted=&quot;false&quot; name=&quot;FILE_20210118_052741_kể chuyện&quot; resource=&quot;d2abd666&quot; slideId=&quot;{F2E85A81-9AE8-4F2C-9AE6-0FE2CE9392AE}&quot; startTime=&quot;0&quot; stepIndex=&quot;0&quot; volume=&quot;1&quot;&gt;&#10;        &lt;audio channels=&quot;2&quot; format=&quot;s16p&quot; sampleRate=&quot;48000&quot;/&gt;&#10;      &lt;/audioTrack&gt;&#10;    &lt;/audioTracks&gt;&#10;    &lt;videoTracks/&gt;&#10;  &lt;/narration&gt;&#10;&#10;&lt;/presentation2&gt;&#10;"/>
  <p:tag name="ISPRING_ULTRA_SCORM_COURCE_TITLE" val="NHAN BIET TO-NHO 24-36 THANG"/>
  <p:tag name="ISPRING_PRESENTATION_TITLE" val="NHAN BIET TO-NHO 24-36 THANG"/>
  <p:tag name="ISPRING_SCREEN_RECS_UPDATED" val="C:\Users\Admin\Desktop\LQV TOÁN_NHẬN BIẾT TO NHỎ\TEPNGUON\PHAN BIET TO-NHO 24-36THANG"/>
  <p:tag name="ISPRING_CURRENT_PLAYER_ID" val="universal"/>
  <p:tag name="ISPRING_PLAYERS_CUSTOMIZATION_2" val="UEsDBBQAAgAIAPNWyUz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CpSjRSylLHc4cFAADoEwAAHQAAAHVuaXZlcnNhbC9jb21tb25fbWVzc2FnZXMubG5nrVhfi9tGEH8P5DssgkAL6SUpJPThzkG292wRWXKk9d2lpYg9ac9eTtY6+uOL+1ToQx/b0udCQ0kbaAqF9KU2pQ8O/R7uJ+nsSvbZaYKkS+Du0Eo3v5mdmd/M7O7ffzIO0ZTFCRfRgXZn77aGWOSLgEfDA21ADj/6RENJSqOAhiJiB1okNHS/cf3afkijYUaHDJ6vX0Nof8ySBJZJQ64u14gHB1q/6bXsXl+3Hnmm3bG9ptHRGi0xntBohkwxFB98fO/ekzt37324f6uQqwLj9nTT3AVCCunu7QpAFnFs0wM0bHoWPiFag/DV/O8JSkdM1BO3B8Q0LKw1iod60n0HH2mNhxmdoXA1f8pLpQeOgy3iuabRxp7hepZNlGNMTHBbazwSGRrRKUOpQFPOLuSGIKgpjxlKQh6oD76AF1HGypS17Z5uWJ6DXeIYLWLYltZwRRzPbipYmqUjEYO6BAU8oachC5ROSB/1fRKzBFTTFNILwU864vCfYkx5tFeu+tgybb3t6f2+18Ouq3fAxWSzKUDagb/g6Qi+BUzcBBUXUShogM5iBoC2i+hkEnI//0/uTmJpYT+ks1IrHP3YsDoesW3T9bDVXr/RGu3V4tdoWBPA0V3saI2T5Ut6BUlPZbwURulq/ixF/mr+Uz2crtHpmvBLpBmvvl0+jUYoAKysHkwfQyY0l/O0TAxSFTuQ6q57bDuQnjhKWYwomtAkuRBxsJOm2wEtAzaslg1MaJEtcCIx1sCQIBxqWRwzPy0HAyt1leAFsWCvkIEeUaVBcmqcJeBvKDYhS5mylsutUF/l1Ck7E0CwkNFpnvygXbGtNM9NfWC1ul6TWPDYxBBfk2aRP6ooB+x8I0G26ZAlbCfpS20q0LymfQLlRWs8GC3/KE/1bSn7gcyu1eJ7ULn8q47kI+xCUV++RGVCln5kdHQVMqiC6xK1LoE+lRUnnCHq+yAnU2vKRZbAG+kfKFQqPMlePTUufjiAlDZ08y2VNkeF3FCrIZ8ysCMOWFyqCBpBC7clxR4OjE+9Q90wcfsNeQiNIhIposGURj6DzPOpDPAMvgU8UN8kB5T+xxn/AtG0KPw3ip5htfHJjbr27LSZt9CDpikbT9Iy1dJhhflXsULy/a0mVNn61fS7LWzpjmG/n8gkfJyFeT965/hsLKsbo1Ij3tFT1aP1vi1x876DYXwBpmKYOMLqUl2ptmlA4VvNn0fV5QzrEGT6eRODLmdEZ6K6tGUXAHm1RT7UwDR/hFkNRcN/fl8tfuAoWP5ZXosvYd0uuF1tpstXi69rbOcI3LCznyPZTqrLH+OmaxDoScfsNOFp6bCpCF65+yp+X73tbo20O+2HGMQEky0AHBbjYoJCPgb7gwqYgx5eeyDvGTs7ORZZGKh6EPJz1TfAt9mY/X9YPovFWL0NabLmQ9637r+LFfnm1ied1eKZj9J4+QJmwNPlj6XD8IbXlYO0Reurh8rFugOTTku3WnI86q4Wv8zQ6WrxTUVBIJb0iUnc9YRVMCxdvpBOhul3hs7BJSkkVYWBuoDNj29tfKgDdOEFIhHPpXvHFVFet+zSjNy8K4DJmRAqL96AfmaJlCWf1waRe1pjbO0MTV99BfEEE0uLCdGbu6Z0Rhz5o+W8imBxnF6L9lS6hvJvqbQBBHgvh1aaN8qxGMOrvXK9wK8iMXRC9Fa3BxR01UHrNyDZ+fL5uA5GT3ceQCFVRy45FKu2AA5Ar76rfnDbBlSxqBGFLdHNLUetOFzKv94myRtaW41aJH1CjL6nt9vqOgjcAwf883xMCOCA6Rf3QqEYiqpgra5uQR94DY8FPK0L6GC8ueeRtxjqxsAUVN6s/fvlz2XyqvWuCyzUr3xdEMES+cFuF2SzStSd3P6trSu6/wBQSwMEFAACAAgAqUo0UhUeYBujAAAAfwEAAC4AAAB1bml2ZXJzYWwvcGxheWJhY2tfYW5kX25hdmlnYXRpb25fc2V0dGluZ3MueG1sdZBBCoMwEEX3nsIbCF2HQNelRagXGHGUQJIJmVHw9k1EbWnTZd77P8OMYhQxfmJd1bWCWegpEEVLnFE173e2DAtevXEghnzCgrznSiY3LFFoIzJ62ZQewXLK//BjeGthPT/iI14w5UJnHOpLqbCZXPKwmGlj3RpQjxHTgC+Yc+iht3jDtSeIw+MM7Bv/1bmbNpsd3mlAHSK5IKr5QFW613H0F1BLAwQUAAIACACpSjRSKcNltSgFAAANGQAAJwAAAHVuaXZlcnNhbC9mbGFzaF9wdWJsaXNoaW5nX3NldHRpbmdzLnhtbOVZT08jNxS/8ymsqfa4Cf8X0CSIDUOJyL+SaVlUVciZMRkXjz079oTNnir10GulfoFW1VY97K09gaoesl8k/SR9noEJgQAeuqy67QHI2O/38/Oz33u/DPbmq5ChAYklFbxiLZTmLUS4J3zK+xXrc3fn6ZqFpMLcx0xwUrG4sNBmdc6Okh6jMugSpcBUIqDhciNSFStQKtool09PT0tURrGeFSxRwC9LngjLUUwk4YrE5YjhIfxRw4hI64LBgAB+QsEvYNW5OYTsjKkp/IQRRH3wnFO9Kcx2GJaBVc7Metg76cci4X5NMBGjuN+rWJ/UnO2F7aVLm4xqm4aE65jIKgzqYbWBfZ9qLzDr0tcEBYT2A3B3YXHZQqfUV0HFWppf1DxgX77Jk7Jnm8eapyYgClxdLBAShX2scPaYrajIKyUvB7Ihf8hxSD0XZpCOQMXado+6jfq2c9Rqu073aNdtNjIfCoBc54VbAOTW3YZTxN6UvrPvdJ2W6+wfPa+3CyLMnZpgnOZWvVEQc+A879bdoiu1tppFIZ3ddssMU2s3O1utw0Ku7R52nP1GvbV35LbbDbfemaDg8k7dPbs8fTltuMQiiT2S301bBUnY45gyKAjXbqwkCkoKw3GfuGKHQsYcYyaJhb6OSP+zBDOqhpBF81B5TgiJtmREPLWvM6RiqTgh1oQuIwTHIG3y/FtZz9Pv2drU1svZ6pNtzfTSzgtSJxBKfGDvF+ZXcvfXl+92/xZHbSiIEebDhuh/cO9XVnPvF1dX73Z/lps2Vgp7ARRJOJDUN7t8dejSjOptY0/RAZRgcm2Xxwlj3SSKRKyq2ut06auDuQu30NjHgk9dW/2MeoL5ecBI2CN+C4fkSm/pnlC+A5YLFjqGBGMQynZEOOpiDv2MKgivlxPIpCcVVWkf27mw3oopZgj4oOES1OzeCLcX4FhOZVR+srqHeNUvW0IR+VUW7GzoNlN39DZEJ3R89meIBu++5ag3PvuZmyCdEFLGxPCA9CRVxMR0l47PvzNafXz2q5HdgUiYj4YiQYyeEKQEgnRJQvgUEHS176LjWITpKGgDhSSjEPwBJafE3zRZ6BCWCBNA6gvNiMpWeJnQ16hHjkUMvAQPQLbAOJUZf6kQcYSlnJDiSx+fZN203tp2XjzRG8T+AHOvIDmkFwkj9Sj8eIi4UJc4CIeHE0nSQ/Gpn86Z7K308GPIMxzO+T2dxhS/pGHC8PukzwNyhfoRj/xxVily8Pd6YLxsgAdpouvkTakhxSkcScYJEx5UZ8oTYkroYY4EZ0OEPVA3UpeNARWJhJGsQGTU8uEeZni4pulTHzoJrBj7JDainF9YXFpeWX22tr5RKv/1zS9P7wRd6L4Ow3q5TPjVbtXwZqhrSv4e0K163hhX1M07tL0xcoaMNsZe1/nGwBtq/x7kHZr/HuQdyv8GdkfEoa4e/o2bMPuLowG8rre7VXPrX9TdwxkE6ZW+KXzsshZlszVaKlX/rRJtDxSXgm4HagupiQYzSfe9YPS77iwapYLx2ZshOpmwmTA0x+dvPMT0bxPzTwOKvGB0ZmILXx+GwHz2EzVSn3rTkS56wsS8NvrNPEAmlu++H5//ALEc/VHE2zR6Kh695QHqjX4cmmBbIAf6WXsDQcBoCIrY/yiKu1FKv+e+8Gj18uOoXP/422VW+h6ncrnFqtWD7u//o8E85in9p8KePeXvHadeNOYvwKbfnuuZkHIawmFocZ2/cq+uLM/b5dlTc3PANv0vjOrc31BLAwQUAAIACACpSjRSSUX9WWkDAABQDAAAIQAAAHVuaXZlcnNhbC9mbGFzaF9za2luX3NldHRpbmdzLnhtbJVXbU/bMBD+zq+ouu9kFLaCFCr1bVM1Bggqvk5Oc20tHDuynbL++51f0jhtQjoiJHx3z/lenjuLWL1T3tuBVFTw+/6gP7ro9eJVISVwvYQsZ0RDLyEKFul9f/r08vz0Ml7O/yxfxovHxePPfuQAggn5ClpTvlFGUsp6FGFJobXglyvBNXq95EJmhPVHX37Ynziyll0ogUGei1mTFVTXfBvcTmZnQfwdN5PhbHrXBliJLCd8/yA24jIhq/eNFAVPTWjX5muDbfc5SEb5e2dEjCq90JDVYppfzQfzwXmQXIJSYEK6m40H4++dKEYSYIfshze3N+MzMdVVnzfmCLajimoLGw6G18ObNlhONlAv8nQ+u5pdt9tz9F7vyqdxOYCGv7ozcxyFPci68ysMZ9Ja31zkRf4/HMml2JiCHmGG5uvEMEFSHD8EzO7M1wkwCZmLOgmpGE2xDUKmjopfzddm3FZL/2e4JGIz21KwZ9OEo+1hGJIwGGlZQByVJ6dTW/HxVGgcJhitCVNoEIoqo2fM8JkUqnRTl1V2L/BBeRr68pLK5E2wIoOpCzhwV5dX9tPpxC6W0OlBFkQoYeeFQYiVsLJ8xLqeWAbCyvLVtOuJs/1pBMcqByoZMSG+nZ/XH7XACR5Try1Ppdbc9GDmXAWhekFpk4kURpZYS5qB6VscWZkLKTqJKeZkRzdE4zv129gle5uMiqMjhedaM7NiTTWDJsLZGHGnhyGbYzcd3QtSpebOPY0L/76fEfkOcikEU/2ex933bUvc23kKMTsVXzyQC74W54K40HD2DcJNyrnmRGuy2mYYU+sNcRRUIY6aqxz7e5vKz4ssATnHrlEoaVOXObst3WwZ/uo3Ch+Q1gEtSofUW3THCT2wMhB4CgCRq21JAHdwmqxgmjLYQTn6gcAm3JZZrJCjbXQb6wdY63A+veSIkYFBQEm/KSqq1DdIIG+wf8Owao6PNN2s1yRRNrHa2Jc7uAqltpXLXWbIGq4xe/ZEqjlGfVMBsVW1apJCi1dNpPZOq7PPnexgzGlmtwQqgusbNA7DhMh9VayyrNaJvArBvC0HZ6oENGjaIGYXjgZNEKs5XoRLHM/RWgKES9AKL4I1/Qv2iSAyfTyY1PZ2g9qhMUd82uxOxW2c5TqOApFrzqEN+Df+JzH6B1BLAwQUAAIACACpSjRSHPQoUxQFAACeGAAAJgAAAHVuaXZlcnNhbC9odG1sX3B1Ymxpc2hpbmdfc2V0dGluZ3MueG1s3VnNbuM2EL7nKQgVe1w7/5sEdoKsozRG/NdYbTYoioCWaIsNRaoi5az3VKCHXgv0BVoUW/Swt/bkoOjB+yLuk3QoJXKcOA4VJLvYHhxb1HzfDIec4SeltPM6YKhPIkkFL1tLhUULEe4Kj/Je2frS2X++YSGpMPcwE5yULS4stLO9UArjDqPSbxOlwFQioOFyK1Rly1cq3CoWz8/PC1SGkb4rWKyAXxZcERTDiEjCFYmKIcMD+FKDkEjrksGAAD6B4Jew7YUFhEopU114MSOIehA5p3pSmB2ogFnF1KqD3bNeJGLuVQQTEYp6nbL1WcXeW9pbubJJmfZoQLhOidyGQT2strDnUR0EZm36hiCf0J4P0S4tr1ronHrKL1sri8uaB+yLt3kS9nTuWPNUBCSBq0sHAVHYwwqnl6lHRV4reTWQDnkDjgPqOnAH6QSUrT3ntF2r7tmnjaZjt08PnHotjSEHyLFfOTlATtWp2XnsTelbR3bbbjj20enLajMnwjyoCcau71ZrOTHH9st21cnrqbFbzwtpHTQbZphKs97abZzkCu3gpGUf1aqNw1On2aw51dYEBZt3au+VitObswSbWMSRS7K9WVJ+HHQ4pgz6wY0dK4mCjsJw1COO2KdQMV3MJLHQtyHpfRFjRtUAqmgRGs8ZIeGuDImrjnSFlC0VxcSa0KWEEBiUTVZ/a5tZ+b3YmJp6MfU+mdbMKEtZP2r5QokPHP3S4loW/ubq/PDvCLQE/TDEfFATvQ8e/dp6Fv3y+vr88GeFWcJKYdeHJgkLksRWKl4fujKjetrYVbQPLZjcmGU3Zqwdh6GI1LaOOnF9fTAL4Q6aUlfwqW2rr1FHMC9LGAk6xGvgAIqntc8t1IWKYpC7Zkg4amMO5xdVkE83Q8i4IxVVybm1f2m9G1HMEJxNcMASVG/fyq/r40hOlVC2lPrQcLe/bghF5DdpdtOhu0yd0bsAndHx8J8A9d//wFFnPPyNmyDtAGrExPCYdCRVxMT0gI4vfjTyPh7+YWR3LGLmoYGIEaNnBCmBoD7iAH75BF0/aFE3EkEyyrBUSDIKye9Tck68HRNHJ+AiiAGpdzAjKvXwXUzfoA7pigh4Ce6DTIFxKlP+Qi7iEEs5IcVXMT5Lj89qY89+9UxPEHt9zN2c5FBPJAjVk/DjAeJCXeEgHS6OJUkWxaNecs9kboWHL0NW0rDOj7QaU/ySBjHDj0mfJeQa9RMu+dN4ybPw90Zg7NbH/aTQdfEm1FDiFJYk5YQbLjRuymNiSuhijgRnA4RdkDNSt40+FbGEkbRBpNTy4RGmeNimyVUPnkrAY+SRyIhycWl5ZXVt/cXG5lah+O/3vz+fC7oUei2GtbtU6VXuFO1mqBvS/R7QnQLeGJc3zDli3hg5QzcbY28Ke2PgLXl/D3KOyL8HOUfq38LuiyjQ3cO7tRNmPykawKt6ursVp/pV1TmZQZBs6dvCp1TUKmy2KEu06Q1N1vl4ouwQNJaC8w30FVIT1WVS4If+6C99lmiU8sfDtwN0NmEzYaiPL966iOm/Juaf+xS5/mhoYgtPCANgHv5KjfSmnnSo25wwMa+M/jRPkInl+5/GFz9DLkd/54k2yZ6KRu+4jzqjXwYm2AYIgF56oIEEYDQADex9Eu3cqIgf+SR4sg75afSqmQ+QdG6zStvb0/QqJ19/etCO/YQPkY+3MP+rTKdX2fvDqReG2Yus6bfgCzA+/T+F7YX/AFBLAwQUAAIACACpSjRSYjAv850BAAAhBgAAHwAAAHVuaXZlcnNhbC9odG1sX3NraW5fc2V0dGluZ3MuanONlM9vgjAUx+/+FYRdFzKRDd1NxSVLPCzZbssOBSsSS9u0hcmM//so/irlMdde6JdPv6/vQd9+4NTDTVzn2dk3z836rb1uNKw1JQp839ZJj55r3ZUkW+GPLMcko9i1kPK89SIfrgRk7NLGNK7eta00/Fym36wRkSbOAQsBaBLaXALgN6DtoM0/F3Fg5HXMySh0XCjFqJcwqjBVHmUiRw3j3r00w0zRglmJxQ10jRLcMn30x7Ool7w6BrMwmk9MLmE5R7RaspR5MUq2qWAFXZ3ij/Q06U3Fsag/+bYvLMmkelU4twMvhgt/4feTXGAp8SnuJJr60ycQJijGxEwoDMbB9A+0ZdwtqEWXmczUmQ79cBQGJs1RijtVmi+iYTRqY7T26lSzE/zIKbxTfclwgiosOlbDOuasVSDOeMH/8QG5YKmuSBcN9QRRwtAqo+mRiyZ6gpw+rLbt+zeanuHFTKwuf8WDnibTKUbrmjHrmm2Aa5v3tReoN1iaajWuc1RpRV1CjYFAIhSXARrUz0rwLMpuNHr96Xzd6K+W2eDwC1BLAwQUAAIACACqSjRSfSuv2mM+AAAMYAAAFwAAAHVuaXZlcnNhbC91bml2ZXJzYWwucG5n7Xx5WJLp368tM43TTE3W5Fim02KmuVS2uDOVW5qaihpuNJmaC1quuQCtU2ZppmLmQmmmYkqKgivUtJiikpoiolIpkiJSKBA8AgfqNw32e8/7Xuec95zrvd7z+8NLnue+n/v+3N/9+73v50k94mL/4/frvldRUfnxkIONu4rK0hwVlcWc776V38nM8XSQ/1sU425/QKW6W3NSfrE0ZL/zfhWVmozl879/I79WPeUAiVFRWfFE8beoLar8hIoK9O4hm/3gMwGcERkWlghnJEjP1jmLD5Iqvao61HI8Sx2ZW7389dTUvtvutdHBS+c793tLj2juKbrTEXrulZv7ndTKMw9PtHXdWXp7cYVftgbtcb3xzrFfqw2TI771C/zzx1uPJ1xe/GByrG1/ZF0+9RyFaRI+CsQQq+K6pdOSwd6DwoLWgYBkDo4i3cFuD6mavemfAIxzQSRAikWkCG+zuEWijCKRnhy7igs43GbSdtJOwtkPFpNJs+HMC4vkt3/tzRjiGOjDX0OtPau/U3Rsjb2HK58TybgJ5J8V13duFs3dLFjtbbhUfnHWManXSfouV+bW+JOiUX/ykHHFWsWvR1fKFR0elaY6Ki79bv87l7pvgyiIE8IiljWueXbeoxmL4Fc+SiUfvbFzY+DBPcEF9uDFKiqmi4zhE2UJaHFHbscSp9d1QREvfnG7vmFzsZp8HNWPr2fRhiu3LtoUaLMn/tqVT6PeMb+y9J1nYNsnJKcWo5ZlGCOfbRf6VC/vrBRf20eOq6wJtPk8NPlC25QKDvJvt8CX5Tz6sFouGyoND5mPS8qXljkp2l7/KR+xWK3AyE1VTojlvlqWVx1PNdnoyPsZRSS+36b/eFLtr4c2P3JXgnVWGRZmicPZgP+PGv309eEzMeglcgKqgNsiNvcv2vIbdp2FndGGHAwgF8EGs2K1h5fCpn9ZpSDe1s36i3zLn6evUhD52K5/tymX/64kgzPKGyBwAoAmKjdAetW7qJ2aMJPS4IfuA/8lKydsdIzejrYmN1/WRlBnPLGIrgs3wIdOYbQokxVKowHDJKTMQM1q7mU++Wyd62JwvZWL01+Ly1qVczSJ1+46PSpNTyiy2B6KttdKTGj0X9Djyt7tkz9GpXhoXDXaTPXGFF3oc/8bQ2lfvHBmBAc55KnZlN4ZjynK6HNTbs2CHOImy5YFvKfSB1BHPK32lZXIiaSQrrPtVxzLNiN5MsMouK/GuQEUe6cn8GhSiRK9p8nQ4+RLOEJBTp1rdQ+Ys7rsrtLDbXr7WfeDdThZrCggK9xAJ5K5zkXVX0KMLsD8Q+xvXSuPtVQL10J89A8pK/LMZO2tO5vNNjXMZRp36Vjq7GW+allaxgw/HtA/uHOTvpxph+3At32POwfr6Lw0KOlyfjGbHmyr80s9vPVdZ0UBRvjyYJR1cgTecG9XhRKOmI7JE6Ll4YSd2/Uoeaxu6znAoyr/t1cD7RH3wgrTOma37g3a6yVNKvSYXOGrRNaJTMihVD3Cnu16+0NiP3Dg6ku4IetgcY/fT/seyGXv3ZCuJCAbiDY3l2bp348wXLXt7sSmzK2PK4fsBK1VWRC7fnPf0yP36R5KRH+SfSXLAdffWTS75emWP8EA3lXQOOTl4ks2qOwx32cIosaP3CcTXYzuKy3iss65sWL1ugDfA04HvJb/5l0TxQD6JiLZc62ZLQLpOjc/qBL0SGgw98TzTlinY5j6SAC77uHTkqlEtZvdviw83wTTQFRCPlLUea1d76jn60GfTa5vu9eu0jl9P6k73v++JYsYF+kbHGYIXemtDJ6embd/3wYvXkrjkfg0C19agtsHS2EiexhfQKSS1lZXK2EmjG11jXPaNokNravvfIQRbMY2VmWVe1XF0HfFPEAa+vkrQx51XpqztMCvLJQNOQRMpwVLoD5kysaa7Sa31GJWvMluQOz9maqMI58QBPaZLaZTM8NXc+ikMMlWqm+HVPdK0Ei+1On0PrMS9uBfRmGHhtvkBMfCahqjFqB2esWkcW4QFAO/XjkdggjOY2YPZkOcfQutz3y3f+YoWOmReD8hGGtpbZKo5ovhaJ/3I1cMCffI/vTZdARPGNCL7Y85tUdJLps25J32sL0+u6VgfE3VwdtyjQhe64ndaFKJ4VNvsh3qPd6p4Y2SvvdHbjxdjVUm0uY3Jd+vz3ma3vm0sSotEtpGzDtI2PlEn5L3K8H4nYgcxcYoaRzn0NPyt3ZZkL0SqFO+2/Gj/KHIWewDzvKkVOd+sZ+zMkFdg7vApzebZAUX5IDlXOJ1HsMMkFTN9lQP6SJFMH9l6P6XY5MGvQT+fe/wm7qJfYx5JiFOmXjxcuIZIGlVPkg7ETuiP7xzEt4v9qULTbADzCllZW5e8WHuYT3TuN8TuzNybDdpyserbW7Weo3yZPDL8UmDa3dtr0i6nvcMXEUqnco+KAcEX9AHMBqEH767GfmsOul647bEeqmXoOt2UxfJLuGB8nyAmrnA/yFwVPq9n+aftu1CCZNAv7Uzblq5zy/Rv8/ox2v2/XAbjozjbDV2JEZ53SLN45W1YMMfcJOT6ZOLe4GAQDA76nfoYEdETRh8gTRf3kxVx5y3r7YHV4Hy4VTPq/m39caNSSMFyuOk+1FDNCw3Ic3ktFrbaAQOoBPD9Z8525ZOGXPkvKQrW883DimQbzOCny+PZ4ltVY/3syFNFeVgK6FzQN9ktrIgPpxO29G49ki99G47NJr87Jk97iYqcmoON+3Ln8fNR4QssC213KaDjaPu9dKNL2yrY5J848JoiWrZaskYTjWMcenPqDDUq4oKZRR5zPMjNHRa0Sg++1Z2X3ckr44Il/PjucfykCPKA2f1tWE+nv5OfdrlbOP0JKzVb40F1QeDb623eRCGxsQ1LqBnUc83zTEYCP+WIdNs9fnq6CTfExOewaojgmt3llYxiQpSKIP4HbPYYXzIVi5ULyZhQLDQz0Yr2aFs2hNXKRdFjjItdgQFv9x19umA+nR3RHGn/lCCf9nsib0eAsneYPD1E0iMhJ/LwC80tt/JSWIbLquvjU+iE2lurHbEhLnTPr73cPVxBhRhUZeG1s5Sxl4NLyuqiuvwOuCEj+tPi2T9+YYQ18Mhd4Re6A83Hf9pb/OCzksz9C8+9XQ1Jk/CVA28rVo5LWmRxgT0sRyNI3nt2cDq2sixVw3Ts7x6m3ojtjL7f6cL1alGFge3sUOC3eqr0l5cu98TmpA7gkhzpkWed8W3MqGXK104ZAreJzdugThwLGDsTfu3mBTK+UtPVB/pFpgsmcTQGSFpg+CuTsellQNBG5S0yTxC1Zz8Sy+YuqRDTDVrNTy37e5J6ItQOmPfhTAn8mBsD3sjB9AItugXP1D2/ZeNN5Ze3ZRqACuc/xnHLhhFtQWMG9/VmTghcD9/WCtm/elQPeAGvN2auccg0CNuyvejnKfKpuqN04uK4hdxQXs9gjdUnU6C4DMlhwcPLXV6AQHqGur9Y++vXuBXzPz4sfjSi0U26KV3phIHUB4UMc051Tm8FcXGCHL5SgQIXaG6y/OXxvJZoyb4+l0e28ru8HH5GDjjAHLq1wUKphmdRAty1SVfu9NjS1jpaZFjVDYRJCOY5hhtrEyKHFCePdEvFt9ra9xkVSIFN1UGbLM8N3UjOGJDpRKru3Q2ln6vwymml61zitYfsTVaUwT43QGClZFZw+67jIdnniDF333//IfSfKUpdI4tV+LJYvyR/5ZN4vv22vAIoSChJUaI8SYFC3neLbzO9aMf70ePBM692Mwd/RToBu3TociIQuTrafY8MERtlT5OzhQyuwtXko5JmhO4xGOFTCmaMG/pai1KxTHOzUegyEN7kyW8ZOFMoRW0fl4ektJpRD5bO1+JQXD/4+5v9xfbrhBszgzV2JlOg9mXzncCLOTHNwlW3x3u2eQBSKUSIITBgocJ+d2+iCJL6AEvfI2xviGXraPJFGJ8UPDmLjTfWVmIqCvfr/5u1/ZSn9ETE4feHsjiAkxDyy3Hx9k2qREWQ3Dyox6trDP9oPvQMquo5QGS2eBkkTVQFFfcdTb09wdV9HGzIfNWy/g15rXQxGle4m0mpSwUSB4dmx3ul+5NTNGOrr3eI01HhfhCRmUPAGCT23agCDYulX5oBD2uIGFzqSimRJCrJg9u3ywITtj7QxjXbm49fafraOrSyykM+wtLM4YZA+2dZQ+yYASg1gUE6DF0fU54OaFYDGl289M0vEFtJAkrshaznDtfjG2ic4U1I7lIOtyZLuVJtwL9INcAX23b2hZO+AB5dpwt8Ctp070aJHE70R4vRjsL4tbc7fYtgndJ67izcfzkG5wTSACoRZegPQdA3AR99gltTFDbHSX7Ac1QJZ98mP3by2VXjtpdCVpzyNKn26s9UPxLTcrhgS44EOysc/NEImBN93medjFXkIT6XcfkknhHHzlQcOlmRKCooYV48W5KIfWGZAoaLhtmWVkD/aRqR0Q8BAtH81cH8Uy6qRwgzYhCDIYIrGqREum+xA1kRoYgaXOGb3UWdzMWW5WLBTgh6xOlAkmNkrtx3/AjSu0btUViwOfoOyrEiIIHANSbYNGtozOuB2zwOTuyzr4CbWUbCSuR87smxtlrk1AoYMB3xqMPYQS776btzPPj7JTjIfscw4Dd9DO64nMpNIQWyzBjLT5aRrxBiGIkw9Z6ArSJnbRI0GYD+jtCVhCtbSGIXmrIRsMQwKD+Yw8jlwtse/jDUkhRw0tGbvlLhrftJevj44zO4HZpEKo72s51wH/GW/bxxdjqHT5P3212imqMamXuzY/AWiEFNVW5EFtOIm66pS2jyOLuVjIKKGwTlKnZ4fuKWC1MZ0FM7LohIhzakdwXcJB/a0q4ERhEIg8rRUhz/JOZDx8a422CCw2W2CLFXgZLHtuW9PIScV1Lr649J86zpQXLLGleaeYSOPylw+vQsvTrb2nRjKREP7wcu6SbWHcqO88ahiwe0ZZThTJCqr7fdQQzmj+Mpr5i5HLqqIhR3gtrnW1BpFxuFG4+cSYrzqcgjM7JNUZqD01XIwoDlRNWrNPZK0F3QtX2oTJ/ZQhrftf4DrVqYy0CCdXqu5yxdp3PjXaqJBSS2C1NrK1iWhtvdsDnnPSqovvO+BoDD69Z0LgIydp0nqbEui0xgxLIaxIzS+6skWvaktmo837JM7Mo3U31TJFGEET7T7k2mqDYQfk0r+VnRcQkrlhozp4BErUvLLAqfx4odjjwGzZDFVL0/sZPN5C5JlG1CJnEtsR9xsmyXQK/dcXSXlYAISCLhpEB4DAh84ME7gSjO8EAWLAXvl9A+CYfb8lmSVvSBXGkFMbYbNQAN2R5PQs6BfVNptRWRSSLiqZ9Rw/4asPVUmqhHGBrhr/UEheZbJjJOmqdMNomGO6nbGcba8cs4NqB1B9St3VFJx5/Sgzyznx3A7l6fW2XdfRuGBoTpF5f4Bm3gcMXntuySOfcPfTjLGaqHhntyf/ooOLT/W3zFXwrHISeRUE9Zc0PCxpf1QmNUGS1eoHVzC8LMqD68rrSi9ctKbvePtDDnRJreDkX99oGuiwmRwte1nQcLgssKl0Q2/v72pV2prdP37tYWB+sx+lz2UCe3W1mZYDLwPCFh46YT9AsnANYqEzuTwum8SyzrSotLIrzyLxvBY353iR9UDlDerRWadlLI+7+t296sCrnU00JMrpSkwRHy5QrUdSNCloXbHNTbVihsCSvbVIdH8V9roQ5ghdXH/xUTnQLtyvtiPY/FtAf0gKp9lXy1q+LMZQzOD+C8mQqqC9AOj3Tu2YsZeDEn1R/0ti84HaAYNo+nsTPMc5dlvUolDx4Y2fxl0H8+IPTFkWNOOAZi3RUC7y4TC/wwPM/wjpNMz7zuC340cafPi1hbPAH06WfwWjmL7r82+flB5q8/ulz4no64lvNxZ9NZHrX2YO/fpKs5zUap777PJPp3iUrzv2vDto4VUMjF0lezFhR4MEJLFFZPFQy5X1udW7Nrwtw5lVq5rfO5aFH4VPboforDc71oWo2/l3pzWrsqKEtQ8siEnckFrGKkiOFz4wRp4WXjFPelKdMOi1eP7fL7otcK8byXJap/uGVhyunCCGeHDGhWMaAeU28KP7tN+Av6XVe/jVHtGQ6JAEq6vBO75YAQspxyIIecg0R2+icqVESA390+VJjry9sTTfUl1yw16bDpwMTyEG+q3JeP/ubdTU2pRkg0TgNinICi+kZLc1+IduL1VqOflmV2R/l2XmHsPARdkLUmSf5kSko9yuO749/0euJX4rdg3WZjE6vq0xeVerXTS1cOJeUA3HcqP847e9VBaY6mkk4itJhY0T419O9MuouDNdnHh+RSPJasyGHIVq+BVq6C5+/4ph6KNU21b5nxtWm44f7F0tPMoQZ/hcWrDs4Q9HJUWSOyxafzL4y92Qlif1Y+EERc37DwO4Hn1ev/OJwcfalBJKkMGTjJKCdNJvn3Sres9LldHhZC5+d5njK5G96dbrpmWQNGZRupbo5nuygFqsNF32hvEkMOEz99QyX7Xpudc5rwd/MzitxD94CnzARBsQiD7gbdRZCnHqMyXrREmH4Twu40ek2eWQBdeVW09pNNeCBkmGgLiDFf8x+m1L2auVJrpXHwheQfFVOtesCYhT38hfycWtJrzrx/aURFkgmwiEz2qOkE1EzRXABjbfnScXfWd0+jZxNH5iDlsLhGGb4JY+/IUSa63dNeKDF13mIY8pLCSSJK7WNucueK4HbvVX/cb9y1nRYnjbII3vOqFC6clpRDG6+rJU0GxCFbLOgDCTz2l2z6W92f/XA1EyPvbZFmq1iq8WYU49NlkCONSFliEZYurfSup+7mOnrfNs61Y/VC+wJCrLIe7PFqFC5cnu98Di4IzQ86sxYfodprH9eY3aea/9stJ8y3vgwN73HIVW0Q5vz6sFWoDblLDmwbE3OzLDolMZZ/CaDDYQFIzuCO/SicvPuZvcNopB8w2hkvdTa5ZKFcjV7ncWl8ljuaOvyb0oFucO1iPrCrWTjWfUxtToMZ8fC0Q6AzbnFw6ou3oVu2R5T3XTE8RzS9wkpykAFFCkNtJ0LWpthyZvZNbdb9QCr67C56/keOuNDdzTgjPLOCFKe3dw/1dbzdeiug6FdGjaswhUJwpkR3ulO5eJ5Wfju5G37QznhG3SOXDcaL3wHtko3U5bN3YX7nEIrSR2KzQNozIgHx1RTeQZn0fZIz1epVSE/XA92sJp/39zRtgOttK7C+z3QE3Sx6zxrd8NU4mbA0+oPkXJssNtzv27kVJNdVCKb3sHK2GO8opujHEVPtkMhlcddxusapnaGk/fkY1grkd/MmCoPMXetuqyOXxHV9e78yL6f8YNeSvLhQtkst4jXzNyqSDlTos2AdxVFmfWxSTY6kQeU+2eUP12QHk6uymlQVV6w1eX3uVQ79aluqWfG70YLWlTtPTtT8783v/zTVyA8fo55+8lUSocUGz0oiraQyzDWfrIAyu3R98/35exnKXaSrtsUWrry5xU2m8zPc1Ueqw8YlZ3bNfVUbgsrUzp97NS/Z4gbG80W8ETO5u0lLlnLQ70zmqs7zw/tc9LDJwVEBiiPQz24srXxB4vMvjG86Y9G1AhMkTGvoD/wlseCTu8o4rah30NjT880xLCeMMcWNvtW/w7+pmhrGcZfmF13sQKu/m3UrnBMksGscp0o1Ol9O9Sv8oBr1sPs5cneGSDXYO1C9eyB77w1i5QEJfOOSdOZ+CzT2B6PVzOjrRYtCHeu3ARsJzweVqKSzZbFno/LbuY5N1r3yjkL2EabjySaoJMSD9eDOpWDyt15O8GX0FVbDnsCj08r7+61Fox6fXOnPsjOgz+vmaEEoCY73KAw4TSnsqM+3yjJf+uEkgHWEbTz0zE7Yj0bTyVIh/z4fprKMr7z5nfZHv0Yh1i31EN5EjAMPeapvEm46bSeSa6ROHck+rav0VO43BpEJ2uSFjyvYZdXEdtzq+7V25vsbYXKZHE7tDTp3d19uXffYdTuKwxoNqXtg/L+YquhjOc7Zvyo8A+lp1aF+90Aauf3NIwpL2KXxSSGeriputOnKVkY2QjtrFI2BBwFtQMpidGtpXAMn5JFMvDmaC/g5GSHLa7ykUd7RRhENtqazMSjagPOe2p5w7A3+7gY2M6yBXqftrS04DbqZUzPjTrX6vzsPAdaAN/S6vfJMwt012/LtqA/euICe3ttjb8tklRqLdRPH17ZfOWNvuGnaIByqZHSvOPjAPBIoNzDfJfHydjvfQ64StXkUWp9EPSTGgGraJT8IXX8gr3QnVdNIaiXHlaR21mXSumDugsqhH03lgd5v9kaGeP1MvH3SQ73TIjIdIXypls69LzbzxFvf3IxcTq6zj+wnZ8zobQXXDq277Zq7LbHEy3vmbsbFpi4husuyRZ1HuRP3AM0VoLmq3k7NauVq8xYhXuUhEeZjUz/FCKzVJTQJD8if4xcYF8C8lLBz/LOzPW0dbQN4y8+DENuflyR9MPligV7srgbmB2r80rBVhNHrh0fHGlOILedOqNMsILgFSYlfYJOr9v2yqtzDda7Xq147OWtqt3K0rkB3QN1s3gVrmd4vboq9iSyPt1n4XObPXduxeVi+Cv7fUfFeF7c041SpnlAuTIqHWQ86eqOD++fcPW1Y8oV/lRkvglXg2k7ZaoMzc+OuqlDL6g/cAWNCPHG+a2fylZ2RQ3Tzb8JP9UaJQdzaZ797NTODozWk9+V7fUH0+d9z9InY4keyswdOx1RRtzjci5f2Xylt9UUigdMv4l0UabyiraU27dIi/cpC/OGy4pteQ3/tzMjzczAYPfW6jMKnWTHAMroNRVHBnJ6dDD8kKwz4FZ8AU/ubTjKQdlph9gKTTLUIVnBQ6p6dWXsrf/qSaxmvkWCdUvyeGYCujGBG9C4gq68oN8b5YI7w8SeYeZRiTP8T3HdjKJ4O9OuC3KrRm7DD5IEuHIUJ+tOdltdObjqSdeCLZLJg44HnImu4KT+SmjMS1xkLbJfQj2dU559I/sXb8OxYGXuPwRvZCrKu0Ir8bvAEAaLsfT+fP6Vm211fIViWd4q7ZuJGhJnaljB73U0wSD4TBg/g9yU6gcrlJppy4NO5vSdHuk4eyt5KJwdBJHhTmLN6DBsUCP2Uxxa3MsTiakBVursBeuD/JG9VVjvcNPjrZp9NHSTowV/+seolL4Ld26+7KMMtgfiWi7lnMwIL7sW5NsIYvPf6FDUacHJEflmPyf6aTFQ9W3XBWUjuZwTdLhKGAqUloKGnZjwSq7GQyFF8G4hx4y+F9fSihfcmqfjyXuVhekoaqOOmo24j6xmiyp7olO+BV/H3cwgmGbDTni5kloOXZzEpmZjAZVsFnmMLuxZ7EmsFohaJO2Bs7eWViEKA37O4TUBcNj+B3BGsRtgDSox4IaYMNnDVNn8UWWrtsJpuV6rzU3re2ATWDS0mTRJdeo8dKOdBD8WSqGCjKKhJM4DKjFKWA8zHnP1tR5CC+CyW6XM+FkJbyc5DkUfEVpKiA+vKysLSv+lgc6VE61MuGH2nJi/q1LXJH1o8vdGrBWDdxqWSI/np8AKw9AU+pex4HgzH136NBWCYNTBfUcpSQsogfkNl/1r79vDWUdfVRvGFnWCHY927MX0PUFhWOySw/UUFsdVKzngFSRyH8N4SU90YZBNR+eDAowcNYp6/bjyvrO5gecdCGaTKxEaEFVOaAE9LrMtjIhK7LoXwE9pjNLIEYevKSSA9v2co0ZWuyGWvKDSCG4OY+KFfMm8525bdFK9qpv3ggprTUHTDsEgB5zS9EUE6KgURu+ikllkOHxNR+DQmM8jDQ7F2bb05KoKjr0gBjp93EoZjVGqjqphD+Vpu0FxPHIuI/UBHeWv01DXZiwrHiJKGn+Egeb7Cflu/7/tMf23aaqOjohnico6LjicVTpjqLgtqA0B1QJV2JRGy1tLXXyf/3Ft1d+5OqYtmPGhs3DE2Fr2jHdHzdRZY/WuveDA54n/BxWy/7yyW2dcelcAf9o+ASlsRNY2z+YYF4imvElJ0UPhGaS54bYExofpQl5InAZD+nSsmTvfDh1tnW5FD7fOZ0IZrWIsUnBifM8+5PiHDA6RHwPykF4ztf4HXZIiULfAtmuJTcDrWTS9dY4mK5tvvJ5CL+NOEwF7ZMk1w7KpZMRHk5BzVeLE037/KE0yB6eBIoC56/57Z1WnfkokOhfBY3UvdvzZ6+P0DElMgxogIzVXfl67t9le4Bk2peYHvZYjwTGeIFJp5xG17O7cvjcYtHbb/i+1UMzZA4bUQgzij1Y/UPnVbS23wg02GP/lFPDRi7hTIYPjdQT9oiNA9UqpoyjmBOKvUINzXbrJb9Ohn13LmQcm+imZotR/WFq8cDMFjpk3Q5CjkOU/6F4Livfmz56I/PKcROxNBEs1Ze9HMlA9F3eWPdqg+3nGsp9yvhRNFFWR7bmMi1PnR3wD7gB3SbO+za4pUmE3mJxvP2OJS5bZk1qSOU9IECPtUDolxpO8PQEkaQ7JSGxbhjbKhYKDEw2RRZ3On1c64Ka3k/XJewe9knv30QtBPca+HvRP0U7j/Nb5EZa0fTniD9H2YE+DxvLLyCmn5jI0IPFvlnRzJZW4Y1kAbr6KK3u7DzUdMDcY0BwkCRM5NPvP1WRIemdD2CxGmCjoBMpbNvsXeSJ36bdKNnBTHtcKW2VLVqJsSRHOl3/KIb7PMSa9DvloryU7quFktMnkgmDEaH3O0OHSMFriEGeTm57JXZ4ltfDuq/kPKy1F59G6s5/O0W6N8XCbVOTLeQiaIi7EASi3CnP/qhHheBb6zCmGPPqlHHAzxqGHeMEaObUjw7kwfNwQXBIT7EvmsMzoPLLYgzIKf2/SCd1Zebw9US1k13Y9QufhIfVQcXn2y+w7q1MdJBWRrMI/UXG+Z8J8GsIICEjLmygr/usPeTnZHELbnNB/oq7RMTiZT8r9i6pygy+ISjvAeUXoDOgg1aQcTvtNAjecMnAtDJ9hkGSvd5Lb8BwmIwUN0M05RKkZ8Lp/uHH2zTKycWXhYiEMTfSwu5nmUNBuKM+7N9yz1jeMkkyGcPBR+J7LoA/9UQ8+dPkmpzTXv+iPlM1NYq3OpLx1i0x1JgNGu56EbsG1okj5nU5fkHR+HyabkHZ+F5Z5/5t8ZqCdWwXMWMgiPr2HWOsR1diaZlOKh6o6wQBqXukazpoGhb4abW633dI9jtqRxTXZXo7WARdKUTuyufTAmHB6OEH//Rafel98PqtjungtbsgQuNkWMgBurufANHICpC+wpHcJWYmfZb6xojz716zfsjxGo2WK1GBZ2ZOgRANtk6uOZK49it7sAPZBkFDc5JlcbMqUb92OV8Xufx5GVs5EZVTNKCaq49P35g5VISOa6wH8Ncc3axrGNv5VznQ/4E7svlY8n8/FuRDTmYHiO7hrDp+GDX+8TUiIQ60KFUl8tJLF+dT1TVfjxb5Sni+R8uDu0zw/4TaCR5pjHt9Tkr5L+0vdc0gvikOMd5tO2UBum9uva1IQDU1zMDzCVx8YZW1yqyh0oQ6EIvMiRersgfdD2lI/DQejTWV36n0PuDcjNc4OCRsNqe1VI9RIz9ehyKDqbx6UxrO16ZEcor4+87ZToyclEfL1jNH+xSkjdWlhBDlph541xyT5bXJdbt1T7L4cDCs8w2EHyI6tbw0Ch2Vct/SeocSL48TLz7FEMUh8TGaeG0vE0GoNONx+qZZu2LPVpxxiom973j1S5BSjerDR2mO5DWcAhB8ZgnMOMBpvJWhRuQCR1fLA72OL2CrI6IsyMoG9T8oLxWsNR+u48vnTLDMhjqnmoiaY7n5MV0CY0bocVEZXTP3yGEJcsYwcC2uFqy8hXUMn8/JNrlVjCmfwLfWkTq9v7k0R4+nqZ4Ym4yWGwiBIMz8DRoiHBlvwkRuMPmw/rUeAy5fvcs5ixeeJ8emO3v3SoaHEVbrs3f28zDRLIwpjINykcuBUocfr2wXf5+7oA7Mf3EUWpfhXmfRWA9mPwIakaq7oDSWbVNZp+1m479qVOrxoNyg5avJubkhASXMKb57RO9XykgD6cEbU3GH52T1oRoPDkDpGZYWeZOpLF5zvWB2efHRsjSlxstn643YmV3/2s6+LeeE2OVh1+ntNxpwhSXKXJ8wx+3LSkpIBf4fQsG+4DUoRljC522N++nK41hUhYCNvo+Na5C7OAAnNu/Blz1NC0wa6dt04tYchbkTrIUPMUr6csGWuaYiDs1yl0SIL8pvVf41VjRT7UnJOX6wUzWhLrvMSUE90vxyXlEma0fpLVL1ne12lfqJk8u9/PbUovEHxpoPQUpg3Qi6SOJhFfn7LQZHHPZj0gIp6Z0op87Fmfwf8Z+vh70UU1N+JleqgcgH0rCH4v1hTnmFxb58rqBX42AYiJr9N1Y3PAElNT23h5XWHWKA/TOEYf2dsvjalzQncIpjQCSrunQmHAuv+p/06T5avcDg3doNyhk/jKuWZqg0Gij4q8h+7/8Mfk1et+RWunKKkqYpoDc3aEDQ8Xrga9GF1s/bHc9pnXmPnc0i1wMvL1uBq6Kf06NZWfeYdIQspZZGDvHMuTE5JHVc8ZQCjwqJn9zRTZC9XSl7S4P1Np8rVDpCEyaQEoa70KXqbRASSschthp+sqiYYLK7RBmp4v+3bhXtbvKxF/cPT1a7T1x1pGcwYnTAmcT6/TUA+9m3qHdGGbpbeubqM4lRn0Uh37dI+6emfP71jcqGgIvvCiOZwsNcRJDJYv2qPxbZM/Q/lPqgl09JXeMsoeq5l9w86wdk3dl+1g8eaGxdc/TTxCXDHIphLD2QUfeHt2uRalyxgszAkEUDEHiuAaKjaiMyX9UFIl0pSRuxLpWZDgUMSKm1ZwyGk2FU2iaP0b7s6IeRvwuV8erFlxS59necGrs5O79sfR1r86rKmw9zsY5fY7JjcpA/najiICN97OA9QFsXmF/asKM6lZCFxhZbQgcmVHdjmlaeyeMmFjPYwCHcTO/UfyBwfHLo3ySU/qwHYmjqvbQBrtu7rOpod7Lmt76jTmjCyj/wPRcliSojjpzlm1biVp/qM1NLeKg1QDinai8oDcdY5GH7PRy62WvZYsucm7yN82XPIQLAWf7+emNUeGpFY1GkdRg+nt8xYP3IOpzqFmXD0Rf4Ucwn39Cez9PrXEve41/mmfYtdjjuDDm7zmQ9lhAy8JC4Z21uyjf4uZKOtzJIWMNAOTz1CZuv5h2i/vs8U7iSVkG8MjZtQ//TIhxE+bVU/emxb+vS2dA63dVkT5y3NzHRm5bVc6v6rNnes38/VGrzZRmdjM9eQWRC7sokmQIVw17bkYq80YQ+JlHoPshaChRK3KIzHqVNuerhzKBO9oUVRANH2rgCuhSvYk3301duX7qh6LK5qbbqcKqx3rlDy/niLl0T5qmAvuFGIBF/LdRqXdD5LS5qjqiP8QWoK4/L9p/nWAycgJEsy6lwIo7bzWhguR/48EH2skL86lxf1pwdKsSR80Lf+iLL8+ZkJIQh9Ke3il3Eub3ujJ+gaOhuYeXLocmnKyIEwVwXR5IlFwJ1LpfD9ep+Ew0bnde//+o+9qY6ulh+e0uIrL7gdixRFsEwC4ILkL1lVcFr53FyfK9da3JNR1BWsku5kTRdd80ZL/t4Uocl7gv9L20Wavr4VMI1rhia99U7QFtNWcqXcNkS0UCiVuqpkdYSYopkp92dp1dazTsoLj5VJ+5qFLVwuVyuRIlPVzEvBz2pgrYHWL1UbnC24aTYmI3dZyaPTL0JaxNPCv3e017q1G+iYRv4zsTyX3X10ukJ5GLk/8nZTprpi31n2HkTM2ezdytUsW2CD923IKUqc0Eh/VZJh7UP8urVYLXxVjovTQtucWn/FsaxUGd218qc+NqV97sqT2oGPy11G6FfIata6TdaBlZewKueonDY+GApCeePogS3Y3LA/hOStlOEPbNIvRP0L3r/g/d+GxwQX9yYzhEiO9cdB1xwyCsErQ+JbkIa0jGnX+ojwr5FH95fPnUN/XNZMkUx4qK/Yg55HguoBjvEo8twwGolVO82b75cA42ZDMQKod3TljDZkxpV0nVlbSZzY8zUcsmex+/kXIOQEbcRbyud22Y69IN6I7odYqPrIx5jbONkCcYL/1FTOlM5h4xoPf3J2AwrI+m6TIdIe+25p62FNGiEyeEf9oyzs6pSij/262hdvGZCFPVqyScowXULGwjkR+YmH6V4eVltl+PJspmTMmpcBEhyTKGIGPMh5z0HMEFrgB0sWEUdykQD6WRviQ65WBEmsUVXxNeWrY5xLgzQ15DMikcRIhu78FvwJOzAxIwXN58UNsAl9fuM7JdRUO9UDqkGNSI0cNYLa1SE8hsUhUOfo70jpD/LbxtkRJpRM7mYgOifPV93zaz7KUzS1ZF7UnEnS0F5eXP43P6taJh4GiO1iSEIi8vPo5nmhr7D0TUeCdQzRZYZsT6APS0VugBBaJ2zuwcn4I18PeXmvR2ijS35iNs2S8wr3ICsO4CexrO7LmgrjB7TWGy4Oao338cVCCVWEFhIsUBR3YsTyviGbsIET+8jwnxh21750q1D3/ZaGcfYD3yoqXXhLyl5ayozLiw5ne+KKUBhJKP0oYoOE3Qkj942gvpa1oK7ybMh+M8kDaBmk2neE5KdbU/pN7jxdOuRn4Lo+3C6jXRCDlMUJzNh1bSGQSA5gEG5yubY1bK1bPUiyNzrc5H4xstCMb2RSOVQbL/P6J1E2d9MzSRG/cH+WE9wYGSeLLkwpVOmbo1p3UBujzMgnGYHRSF+CzDx6QxleGj3hPgCj/ExmhaOALCy91qZE8DEFHVc7klJ4pD+KhBxe+28Mnyr6l0H6F7x/wfuP4TVOlj/9kMReKe3nwVmmnl/Fca0sOJJk+d036QetxxagxV9xTEDMfOD9tsZ0xT+HfyMkWR3N8dQ9Hq37nyJGPWvZK/X4DOkr19xlpY8KFCl4s7jT+O/jn1XFaqeG/lO3qodPgMWXZe+1o8cxwkKlt/QjzfWtZjtNNCvsteF1KQwz54XUU/uKcqlfMdXmK4YWf8XMnq8Y+e4rJs4tZKBO0r+m/8+aPrrDbVIqAZp10fM2jQ+i8/jc0VbfUeS7BXMarc9R8/qyfZJHaOHDmpOFMzlsgRpkKHATvXyg+ZDijYochGRWC+B5t9S2yF4uWIWfzuc9ix3hulBdA0/23lQXbBI/PD5hJuWjwXNLxWEEmRd79B7bpnQ22DDV8ZtPx/YFqXIf1VRG8t/SeaJQcTaCWesQkaQ4RnHoVJhQ166VK9E2bQa9wVwqH2YMZMQjT3wLPu9KsmQQmLDkLiLcdUcYu44jxO4hAzQvGhePIM6U9EYjjXbh2HjwAnj79HXuFOzz0HPTMclRi0WR1UIUJ6AKYbo9W6GEK1kqWXlHRNY+mo6DqcO5v+bAhGSxPPB5UZvCwDNQnm56AA1LFVhACXwAS2ezQ47z3fRA6KXl+Kops5W2C+KNuGL34OEtN7agwORkVeNU01TjVFvDxfUqrwbCcYnymAsm3Jd6hAxxpdktB9HQTwvxDzJAqRaq1v21AQOHwD6jDCwDWciKfIMJdauQXMMEXS5f4NAxbno1W3rKVh5Qz2zTeVR3Muv1TexsVN+frj9DMT+9ulxuwBZWQJF1ERVdXo5Xwsoq+WwhVEhh1MEpSSKzoJEA0sxG5XNx4Y2O4A6DkqW5iAFK0PgHw6YtD+dM0pIgZV0nw9TOoHBXosMgII9QqKmPtTcpAr320q6DGChJZr4/VESdFpfXDTMOei2QNlr5q/Pum1zOH8oCVqdgXmYDq4OGhJCywj9RWCB8V1Dr2pu7SkLNlmzjzRuuCBqJqOza6viuXVoXNxuXBiKzOvCV5dkwPPwkPQqLu+qYOCPNbjFgh0CCIMkSWoAMZ7p7gWrkXndUNUnVc4JtdY3bcI8ZqBYvfnjzt35j7pLDf7o3g+jtEsgolkGx7rh2F0EXNaFts7FAm2HIL8+iAU7SIQkeRe/CD4nJeU4QAnJDf4zWVWVFQ7H9yvPHPP4fqjJ5ndvkm8uM+k+HvclaieMjIZigBcc/a1CVNqUE0lih8Ud5MqFNH2lO4D6mJnBH4Q8Pg28v+GAKOUhxGF9x5jtxv0GYm55W0ruukB49Mk+yS59JtCk7ufHqE7cFrMspn1O8M7D/lw646iFDtdY316OGPingpxdGja84iqSKE+YX3mVjL5U+cV/4bB9DLUfM9QX7IDbAwR31uTPDovcXgkREw7EdCxRR7oA6ajtPdJAy8xyLe39fKIuT5a+Mx94vVNw9+kyxAwcIAndcaqbXWuszGQW8AdTpMwvTHLUcxbEyK9Prhgyhm576ZHcorNFYnT9T4n4ArJUflEnaFDLx9WyO4Ldn/uWH/jX9fzj9xP0StTb2hzZtY0aCy99nIxvby5cWpP/vfDvpX03/avp/29QY+6kUFS/Bkvhk5k66Q5yK6ku5QmQ62Sq2BSbAG35b/EUBTBf99ZmwT+q0+sj/RmP1mhwikwCqA7AIgXqCcTJXN4EhKSHVJPOhsunHZEQwEsegyabiFqloVkYBc4UjCfD33t3S5HfMjPkkEcNpmKjYyC5otf+gOO4iCggAS/OFFkhernYENsl6ome0raXM26qoYsWvixSKGj1ZPleFBvJwsprKb5sgJ2Sz5hjqMpVTEURJahtZtvXtex0VL+5kotqqEFlUvICcnC9sSOLaf/lMmrk+U/YG8y2eNh4Hxq5UeT14ZXlMc8e1UpD0nC4ZdtqSp+XNlfxNNPvSQFHGzZb0Kb4cf5biKFWHbO1xLTNmRVKUPYZzKgUjRNz7xxfZXpSWuO+51YVJgquotD2tiJpt7tA71R9vat2fDHL/m3iRz4bU5xN2Is7eznOcNfFIhSsNITdTww1Vxh/RsOZfQI+oqY6zq3MGy5TwyzO+682py6X/0+btgKs1XzqiDaClwzMg+Fsuiryd8YGqZZ7sh2Q4IcX23fhZKFKGNptFy7Rl5OUoXFEUIJJJHlPMZQLuMwLy/WWtlmUyJmPeqVn2cVY75XGgce2oLaEGLAkYr5E9y5BRVuKpsoBPpTgye0o7uYfP06RRphOQstuRb8/LjJ6vfB9X3DtvoyOoGAUyp1TU7nyyz71Xo09JGfM0UD0whpWMti6bc0p1TezkSZ+ev1iq+TrE99OrbT9jGhpaoCIIi1WATj7vNOOaEsoN2mLqeTeoTgGijivclNG1d0hQ61K0mVzLUHVpBGF1Kc0p84nsIF8aAp8fJ26rqhBbRt5NijzrsVm/yxV8HD3Vqv2X+GzSr9q27J0oYbfTCT2TA0a7lk/uoo+/5RXpFM8JW6f7ZZwLNHNJct/loqe5a/3t2NdR16eB1heBQMOtuNpIwT5gBJtP7Ufori7hATGjSaJ97PH6VEeVtv3g24yddqUEoiyt+bK0OyqH3NCwYFbY612Lyr+5FgYxxh0S33pkjjnTO0qagndeq5nPFxY/K+9JKgnaDCCMURkcoYlMQBZTUe+zj8WOJpUAA2C4FuGI1b5HFRALffjbWRIhnKA4CNK8NEOInCM3K86hMXlwXkM5yr/NwC2UwUZynpBE54MyhhMnpoWsWhAj7QWwNuqjr2sOOarXOcVLWWar7EuZnGLywJFW4h7wxrs3aZs54MrMTjtI9/3fN3haTm7u4sEfnH95sjUtsmSfuLUhDBxm1BQQx7iNoYwl8rSv9EtKaj7RGhcMDtv5K4EhakXGlS4RXmOZPZrhrB+LchLoEsgXzyakvJ/EtY2jsJVx1VP4kt5A0tx82igu4O3Ld3xZXxlJcF2nGYeGITIGpBp7OHjb4eYHKdY8s1BCy0xYK7t8gSR9i7lxZNLVYkjX5DBq1Vk++MO9jN1k4Yetxb3vhG/XlLhLGV3zy9jEnccYErdPdNuuzwSXSuNztr1su8Q0JGPahv+Qh9dLL66FDBTpxNDl+Rf3PdEXEQAEyBRnynDCvSQQh9X0PDSKFhlJBuicn4rd52oMCfWuosqvkTx8ZfTazzB8V6AO9WXji8nTfs5vu6LXDtpWV7xaX5XQA9vNkgT48W87dtlSLbLLs2W/Tsu0iQgIQJT4VhStf/3qwc854l9jhX0k32qT3vMHIvNqelwuT4WA+GUHma8tyLNIozpAbXs0w3ZlJ9BXLeY8JQJj+m56dvSWdHq6I6f1iiD5RnnfTPiqCjgyj8rA+xvSdSnUSDIrglA/1hU3PtsbGd7W95UwbnKreHY2DFJ3J5uzG374mFWqASckv6E3mDdOXFq0lj8EdSZTU0GJGd2+UXUPoke5tijhqgeS9HH2MGOxlwBLMvIQ7BEWEgJi8t1CY32rqbJ/rGWVfC3Zg8ick71S1/P6DvUQXfjTUFyg+PWRZ0UIxlAVJ7COxXG1cjz1AsYIb5yerYsb4tRmjltejnUuFRDHWTV+A5ESdhSb4IsIlhgQ8JZlg3yC4ozlMvZcLUdQJCAICjgDlwuGxcJdtSvJHAMqZMbj/JEAYRBSBjCeDGPQI56ef9vvVW6hS1IXs7658/RS/A3oocGj6559W23EPXjACfFcRFhpoLq3nwISCk0QgqqE0drSWYTxpv3lMOylqheIEAAGkVnc4vo6rKuinmiW4KlecK38nipDrLQKTPnxVFj1+pzoh6OMarXDYhi4rItPpsMN985RvJ8VRRgv2kguRh/KYhoe5ZvYDMFhhaWVlq51dE+E3WacXene5VXPbgliOIF+9IBI1UMi4je3pg6M0uKTZdHhdBiudKgKVslA0AOKLMgxTqYdY7nYykttCAvOTgARZSdmfBgeEG9YYFrVTo1hKIEmTfXMflLOVOMil664Evc03UZP3DWjYtCd6hX3ASaHGH+DgWUU26DqARSKXWd6w3e5hqHPtMVDUsesTTOHPuPpv1cfzmYh7g93rxsCet86YUeG2FGr7kMJI9Tg9HoOH9QWzyCe8ZAQd3MGQCHAhkihjhFzoK1KSkxh/OlJgpLjjCrRVv323XJ1lf0H6JBdJZqHheq/E8utF4Mfl15damgwx/beqAvkculizgC2r/hA8W/Ll6Suh4l6PdFlIxjqmQ251x3D/e0rewOQ2rDb8eFYZGx4BhbvLZlP7uc69UX268VzzIYEwhFM29N3iZQsinNaXmN9ebx/P7DA/frxEyPsCPgWMcH9k3HYvMMv4Q/b4At1vsgbo3Wn+i8XxR8BXXU0/ImJ6rvFg+95cg8Gwpa0osJAtyutXZtH4sFXwyzCT3Kd+LPhBHm2StFnC4fM+wW8uEgJBb/vqgVngLSMzDpJp3B9iQEYrdUlLCvKOhOp/oIwoOkiUpbFHZHQkcCyeOT7qPlG9RdwiJfVt2dqpmYHr0WS+WLk9v6YJQW39xS7Fx8BkYtBL4nla2NQuEIxmz5XZlF/Qby0IB5qsSOqZiOQ6atdMjQ7t7/YtsoyIXlDiYY3rDkXXhTPvvB8XfB1Rw6cw3hSim+damWoQ+WC67NlmkEpjc+ckUpaX4zpc4S6hHlpvceM3AsIv3w51qZ0ucMOR0txYJTcqQkR00+a20CSdvWPmStBeIAyKniOi3uqYwrlJz6Yk61C+ZIewBn/UI0B85/1y1bzCWRpu+AB47yLtOtxUt37h5aDkSbnhpokhzPi7zCCfw0qnI+yk1GbxL+8jDImMGtLBSSQAvPqHKJUTKfUSIaHKNUZu2DJjUypFIDvxJBcvBDGvFsCYDCypPyVfe/FSnwUhy3QhBVaWg8JYYVp74R7CFMH+FS3BauImb8M/fh6hpFCZlP+7HknYDIkhTi5N9fygC3/2DQ12+AqLXkosferT/nLXcyKzeG32h/PB4X4nYg/on15yFBYv+2lwWav8webjZd9hCVzkJujyVRDlfq42/PcQ83Xg7ttivdH/gO8SA6+luTppldTIdMQmuTqkxklCqvFPVhPEcErEeoA4zqTeywyV9VRlDJHOT0a3nR1gXkuHFspeSHkjr4fTYAHruwmSVpJQmE8SDoGIgKtDMDK1BEktCD5I7yMSsSW6eOgDrHsJJfpNaL9WVxK3J+P7cVtI1w8G9Y6O34WJKY5kMvXpJrBRuCLtgsJcXZldUGJydVw+rrGd7MRb24U93rOccd48JkLrqQAUrc1bCStGjpJqOEKiw2xCHt7sQZMNOzHFM5YKgnw+EBJLwwTAOUygFL7bpfw5mnOMuT7ZQkkQTjJS+vGk53l1sa5bl8CFxP9KsNlNNjWNq9lI6qLVBeXaOxV78evFjX5hCzH2Zdm7hnN9fBawLVzfmctqEd8RneNNEpAa2FTMUjgEvTjpZHk0dki3jHN9P38xMZrcuZd+mRRNtqXOswdOnKlHrtvtaHPeHw/xNFZUD9iZBHONP+nQPQR6cOELFLYiJT+GVNRGXMXYC8fF3SaUKYRr5ch7lj+cjnwCDzAKFCkMeTIH1Ypm3hZ0jsQfb1gadp88/PQcBHo50IpvkggHR7vxAa6LwQNeg9H8tbnvcsnhFnUtEgukd6rd1w4bfptP4u5i8i6DPJApA9ks8oVvrIgCWz+bZtmTkPRAub/eMXxSKWcdh/8tedzeDF19y3tFSDswLfR5U8XZhLryl2Q5D3ZKDokwLt9MkqzeWo2WkNxvJYWi3fHF36e5sq/kSMsQb6zJ5JajiR0SyLpL6hkX6NXkjG5fDEfm3bOTCI/5PBmoyEMwaRFiCxzGLmVegMWTO+PWVywyS0UUawGgBc42NcMSRuoCVBYCYaDrTqJuTMxot5Z5Wz+ln8KvuW5W+xq9cFWVfXWK1wS31vWOWNvPT+4L7pHRHiQ3wamL1ZpCDXb0CCO2jhxOoe9FCHMkNo1Gqbbj47JR2mcnfdg7t/y24lr5Z8zs/yGRzPODe9kprJlaNEjWn2OdMgV8Xo9rZwIFyUgWRGFf4354+Inw1LFeyRc9oua+X0WgL/OXuI0LWMawd4ONVq59e/v3sjTQxj83Ej+KVrax61qTLEjAyCM1iTP96Hn7ezEE5yaDNmfNL0oiP2RxSoruj4drWbYaBJzQTw2MzmpKPCjPOVsnv5wmPtvfh2IIk8QI+IUwxemfZRagIB9CZ8s/4j2RyJItLjRWB6Zqqhonr+oY4KauJm3jcGja+szKGm3RCQajWveZqIS3uyuyL5VXtf9+99/bx3PQIi0c5Z/+bI8VzbVRr6kuDxyyDWpXRcpE0VvVFyCe7MCagEqgTRvQfKqVvnHp+mHu4vdI0Fzxtb+n79Wn4l4FblSfktbPCQZCS8i+Vorbp/tyw7IjpzrokcKZUv6PQ+rmd4z2qvofsjWxab6wLHz/wNQSwMEFAACAAgAqko0UnOTSCtNAAAAagAAABsAAAB1bml2ZXJzYWwvdW5pdmVyc2FsLnBuZy54bWyzsa/IzVEoSy0qzszPs1Uy1DNQsrfj5bIpKEoty0wtV6gAihnpGUCAkkKlrZIJErc8M6Ukw1bJwtwQIZaRmpmeUWKrZGZqDBfUBxoJAFBLAQIAABQAAgAIAPNWyUzWo37aRwMAAOEJAAAUAAAAAAAAAAEAAAAAAAAAAAB1bml2ZXJzYWwvcGxheWVyLnhtbFBLAQIAABQAAgAIAKlKNFLKUsdzhwUAAOgTAAAdAAAAAAAAAAEAAAAAAHkDAAB1bml2ZXJzYWwvY29tbW9uX21lc3NhZ2VzLmxuZ1BLAQIAABQAAgAIAKlKNFIVHmAbowAAAH8BAAAuAAAAAAAAAAEAAAAAADsJAAB1bml2ZXJzYWwvcGxheWJhY2tfYW5kX25hdmlnYXRpb25fc2V0dGluZ3MueG1sUEsBAgAAFAACAAgAqUo0UinDZbUoBQAADRkAACcAAAAAAAAAAQAAAAAAKgoAAHVuaXZlcnNhbC9mbGFzaF9wdWJsaXNoaW5nX3NldHRpbmdzLnhtbFBLAQIAABQAAgAIAKlKNFJJRf1ZaQMAAFAMAAAhAAAAAAAAAAEAAAAAAJcPAAB1bml2ZXJzYWwvZmxhc2hfc2tpbl9zZXR0aW5ncy54bWxQSwECAAAUAAIACACpSjRSHPQoUxQFAACeGAAAJgAAAAAAAAABAAAAAAA/EwAAdW5pdmVyc2FsL2h0bWxfcHVibGlzaGluZ19zZXR0aW5ncy54bWxQSwECAAAUAAIACACpSjRSYjAv850BAAAhBgAAHwAAAAAAAAABAAAAAACXGAAAdW5pdmVyc2FsL2h0bWxfc2tpbl9zZXR0aW5ncy5qc1BLAQIAABQAAgAIAKpKNFJ9K6/aYz4AAAxgAAAXAAAAAAAAAAAAAAAAAHEaAAB1bml2ZXJzYWwvdW5pdmVyc2FsLnBuZ1BLAQIAABQAAgAIAKpKNFJzk0grTQAAAGoAAAAbAAAAAAAAAAEAAAAAAAlZAAB1bml2ZXJzYWwvdW5pdmVyc2FsLnBuZy54bWxQSwUGAAAAAAkACQC8AgAAj1kAAAAA"/>
  <p:tag name="ISPRING_SCORM_ENDPOINT" val="&lt;endpoint&gt;&lt;enable&gt;0&lt;/enable&gt;&lt;lrs&gt;http://&lt;/lrs&gt;&lt;auth&gt;0&lt;/auth&gt;&lt;login&gt;&lt;/login&gt;&lt;password&gt;&lt;/password&gt;&lt;key&gt;&lt;/key&gt;&lt;name&gt;&lt;/name&gt;&lt;email&gt;&lt;/email&gt;&lt;/endpoint&gt;&#10;"/>
  <p:tag name="ISPRING_OUTPUT_FOLDER" val="C:\Users\Admin\Desktop\NHẬN BIẾT_TO HƠN, NHỎ HƠN\BAIDUTHI"/>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25.512"/>
  <p:tag name="GENSWF_SLIDE_TITLE" val="2. Giới thiệu bài học"/>
  <p:tag name="ISPRING_PLAYER_PLAYLIST_ID" val="ad4f2bd5bbab080c9c035b6c860f3b557708e2da"/>
  <p:tag name="ISPRING_SLIDE_ID_2" val="{75957508-49E4-4067-8C29-590F2E57D033}"/>
  <p:tag name="ISPRING_PLAYER_LAYOUT_TYPE" val="Full"/>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14.476"/>
  <p:tag name="GENSWF_SLIDE_TITLE" val="3. Hướng dẫn"/>
  <p:tag name="ISPRING_PLAYER_PLAYLIST_ID" val="ad4f2bd5bbab080c9c035b6c860f3b557708e2da"/>
  <p:tag name="ISPRING_SLIDE_ID_2" val="{26862968-C650-49C8-8349-992E66386E87}"/>
  <p:tag name="ISPRING_PLAYER_LAYOUT_TYPE" val="Full"/>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TIMING" val="|4.02|4.707"/>
  <p:tag name="ISPRING_SLIDE_INDENT_LEVEL" val="0"/>
  <p:tag name="GENSWF_ADVANCE_TIME" val="31.175"/>
  <p:tag name="GENSWF_SLIDE_TITLE" val="HĐ 1: Ôn một và nhiều"/>
  <p:tag name="ISPRING_PLAYER_PLAYLIST_ID" val="ad4f2bd5bbab080c9c035b6c860f3b557708e2da"/>
  <p:tag name="ISPRING_SLIDE_ID_2" val="{FCAD65B8-9077-4B21-A1C1-65A69713BCB9}"/>
  <p:tag name="ISPRING_PLAYER_LAYOUT_TYPE" val="Full"/>
</p:tagLst>
</file>

<file path=ppt/tags/tag13.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sai"/>
  <p:tag name="ISPRING_PLAYER_PLAYLIST_ID" val="ad4f2bd5bbab080c9c035b6c860f3b557708e2da"/>
  <p:tag name="GENSWF_ADVANCE_TIME" val="4.273"/>
  <p:tag name="ISPRING_SLIDE_ID_2" val="{DC532DD2-25A9-4EB0-9993-7EC77D548375}"/>
</p:tagLst>
</file>

<file path=ppt/tags/tag14.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D2B7C568-A2A6-49E0-B3A2-40CADDC0A488}"/>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Đ 1: Ôn một và nhiều"/>
  <p:tag name="ISPRING_PLAYER_PLAYLIST_ID" val="ad4f2bd5bbab080c9c035b6c860f3b557708e2da"/>
  <p:tag name="GENSWF_ADVANCE_TIME" val="9.168"/>
  <p:tag name="ISPRING_SLIDE_ID_2" val="{DD4B6A86-35BA-4914-8D0F-E36AB5A17FED}"/>
  <p:tag name="ISPRING_PLAYER_LAYOUT_TYPE" val="Full"/>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TIMING" val="|3.847|3.246"/>
  <p:tag name="ISPRING_SLIDE_INDENT_LEVEL" val="0"/>
  <p:tag name="GENSWF_ADVANCE_TIME" val="26.856"/>
  <p:tag name="GENSWF_SLIDE_TITLE" val="HĐ 1: Ôn một và nhiều"/>
  <p:tag name="ISPRING_PLAYER_PLAYLIST_ID" val="ad4f2bd5bbab080c9c035b6c860f3b557708e2da"/>
  <p:tag name="ISPRING_SLIDE_ID_2" val="{1F5C0C78-66FE-48D5-B78B-BF5B12364F7F}"/>
  <p:tag name="ISPRING_PLAYER_LAYOUT_TYPE" val="Full"/>
</p:tagLst>
</file>

<file path=ppt/tags/tag17.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A8476911-27F3-4AB5-81F0-4D2C3CE88FD5}"/>
</p:tagLst>
</file>

<file path=ppt/tags/tag18.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13864E5B-EC0F-48C3-9924-B69FE2ADED8B}"/>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8.256"/>
  <p:tag name="GENSWF_SLIDE_TITLE" val="Hoạt động 2: Nhận biết to nhỏ"/>
  <p:tag name="ISPRING_PLAYER_PLAYLIST_ID" val="ad4f2bd5bbab080c9c035b6c860f3b557708e2da"/>
  <p:tag name="ISPRING_SLIDE_ID_2" val="{8F3F2292-D4D6-4A7E-8BD4-514F0B9D93AA}"/>
  <p:tag name="ISPRING_PLAYER_LAYOUT_TYPE" val="Full"/>
</p:tagLst>
</file>

<file path=ppt/tags/tag2.xml><?xml version="1.0" encoding="utf-8"?>
<p:tagLst xmlns:a="http://schemas.openxmlformats.org/drawingml/2006/main" xmlns:r="http://schemas.openxmlformats.org/officeDocument/2006/relationships" xmlns:p="http://schemas.openxmlformats.org/presentationml/2006/main">
  <p:tag name="TIMING" val="|0.001|1|1|1"/>
  <p:tag name="ISPRING_CUSTOM_TIMING_USED" val="1"/>
  <p:tag name="ISPRING_SLIDE_INDENT_LEVEL" val="0"/>
  <p:tag name="GENSWF_SLIDE_TITLE" val="Mở đầu"/>
  <p:tag name="ISPRING_PLAYER_PLAYLIST_ID" val="be5e0b1117cec97c80f7fbd527b598392d61157d"/>
  <p:tag name="GENSWF_ADVANCE_TIME" val="25"/>
  <p:tag name="ISPRING_SLIDE_ID_2" val="{6DFE0BEA-0ACD-4C86-9D0F-0DE0C819885D}"/>
  <p:tag name="ISPRING_PLAYER_LAYOUT_TYPE" val="Full"/>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oạt động 2: Nhận biết to nhỏ"/>
  <p:tag name="ISPRING_PLAYER_PLAYLIST_ID" val="c2e7bc51d8b331ad40929d3d224467f21b5e898e"/>
  <p:tag name="GENSWF_ADVANCE_TIME" val="46.896"/>
  <p:tag name="ISPRING_SLIDE_ID_2" val="{F2E85A81-9AE8-4F2C-9AE6-0FE2CE9392AE}"/>
  <p:tag name="ISPRING_PLAYER_LAYOUT_TYPE" val="Full"/>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oạt động 2: Nhận biết to nhỏ"/>
  <p:tag name="ISPRING_PLAYER_PLAYLIST_ID" val="ad4f2bd5bbab080c9c035b6c860f3b557708e2da"/>
  <p:tag name="GENSWF_ADVANCE_TIME" val="8.64"/>
  <p:tag name="ISPRING_SLIDE_ID_2" val="{AE4C0F27-5914-433C-A783-C752FD747F79}"/>
  <p:tag name="ISPRING_PLAYER_LAYOUT_TYPE" val="Full"/>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TIMING" val="|4.205|3.353"/>
  <p:tag name="ISPRING_SLIDE_INDENT_LEVEL" val="0"/>
  <p:tag name="GENSWF_SLIDE_TITLE" val="Hoạt động 2: Nhận biết to nhỏ"/>
  <p:tag name="GENSWF_ADVANCE_TIME" val="26.64"/>
  <p:tag name="ISPRING_PLAYER_PLAYLIST_ID" val="ad4f2bd5bbab080c9c035b6c860f3b557708e2da"/>
  <p:tag name="ISPRING_SLIDE_ID_2" val="{E9D19A7D-67E7-4ADD-83FA-759514E0A9B9}"/>
  <p:tag name="ISPRING_PLAYER_LAYOUT_TYPE" val="Full"/>
</p:tagLst>
</file>

<file path=ppt/tags/tag23.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1231095E-4101-4959-9F72-DD6B6CE69BA8}"/>
</p:tagLst>
</file>

<file path=ppt/tags/tag24.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91A84F9D-E1B0-4C2D-AE1E-1C75ADF39582}"/>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TIMING" val="|7.203"/>
  <p:tag name="ISPRING_SLIDE_INDENT_LEVEL" val="0"/>
  <p:tag name="GENSWF_ADVANCE_TIME" val="19.92"/>
  <p:tag name="GENSWF_SLIDE_TITLE" val="Hoạt động 2: Nhận biết to nhỏ"/>
  <p:tag name="ISPRING_PLAYER_PLAYLIST_ID" val="ad4f2bd5bbab080c9c035b6c860f3b557708e2da"/>
  <p:tag name="ISPRING_SLIDE_ID_2" val="{BE33B212-E116-4EA8-9685-CA907BA4008B}"/>
  <p:tag name="ISPRING_PLAYER_LAYOUT_TYPE" val="Full"/>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oạt động 2: Nhận biết to nhỏ"/>
  <p:tag name="ISPRING_PLAYER_PLAYLIST_ID" val="ad4f2bd5bbab080c9c035b6c860f3b557708e2da"/>
  <p:tag name="GENSWF_ADVANCE_TIME" val="16.08"/>
  <p:tag name="TIMING" val="|2.422|6.563"/>
  <p:tag name="ISPRING_SLIDE_ID_2" val="{B57CF305-BAB9-4ABD-959A-0D3DB0298E4F}"/>
  <p:tag name="ISPRING_PLAYER_LAYOUT_TYPE" val="Full"/>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TIMING" val="|2.198|7.779|3.65"/>
  <p:tag name="ISPRING_SLIDE_INDENT_LEVEL" val="0"/>
  <p:tag name="GENSWF_ADVANCE_TIME" val="35.98"/>
  <p:tag name="GENSWF_SLIDE_TITLE" val="Hoạt động 2: Nhận biết to nhỏ"/>
  <p:tag name="ISPRING_PLAYER_PLAYLIST_ID" val="ad4f2bd5bbab080c9c035b6c860f3b557708e2da"/>
  <p:tag name="ISPRING_SLIDE_ID_2" val="{6BCD798B-59C2-46C3-B262-A771729CDCDE}"/>
  <p:tag name="ISPRING_PLAYER_LAYOUT_TYPE" val="Full"/>
</p:tagLst>
</file>

<file path=ppt/tags/tag28.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613DAF54-5682-471D-8648-A5F8272A02DA}"/>
</p:tagLst>
</file>

<file path=ppt/tags/tag29.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F762495F-6217-4181-8623-4340BBDFE31C}"/>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GENSWF_SLIDE_TITLE" val="Giới thiệu video"/>
  <p:tag name="ISPRING_PLAYER_PLAYLIST_ID" val="c2e7bc51d8b331ad40929d3d224467f21b5e898e"/>
  <p:tag name="GENSWF_ADVANCE_TIME" val="39.15"/>
  <p:tag name="ISPRING_SLIDE_HAS_SCREEN_REC" val="1"/>
  <p:tag name="ISPRING_SLIDE_ID_2" val="{084CE70D-7334-49F9-A245-217368E2AD86}"/>
  <p:tag name="ISPRING_PLAYER_LAYOUT_TYPE" val="Full"/>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TIMING" val="|9.969"/>
  <p:tag name="ISPRING_SLIDE_INDENT_LEVEL" val="0"/>
  <p:tag name="GENSWF_SLIDE_TITLE" val="Hoạt động 2: Nhận biết to nhỏ"/>
  <p:tag name="ISPRING_PLAYER_PLAYLIST_ID" val="ad4f2bd5bbab080c9c035b6c860f3b557708e2da"/>
  <p:tag name="GENSWF_ADVANCE_TIME" val="20.856"/>
  <p:tag name="ISPRING_SLIDE_ID_2" val="{87785D83-4F11-4673-A786-77B57B839BC7}"/>
  <p:tag name="ISPRING_PLAYER_LAYOUT_TYPE" val="Full"/>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oạt động 2: Nhận biết to nhỏ"/>
  <p:tag name="ISPRING_PLAYER_PLAYLIST_ID" val="ad4f2bd5bbab080c9c035b6c860f3b557708e2da"/>
  <p:tag name="GENSWF_ADVANCE_TIME" val="13.056"/>
  <p:tag name="TIMING" val="|1.385|5.239"/>
  <p:tag name="ISPRING_SLIDE_ID_2" val="{A2712C9F-FDA2-4C85-9F46-A2CEF8AC030C}"/>
  <p:tag name="ISPRING_PLAYER_LAYOUT_TYPE" val="Full"/>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10.56"/>
  <p:tag name="GENSWF_SLIDE_TITLE" val="Hoạt động 2: Nhận biết to nhỏ"/>
  <p:tag name="ISPRING_PLAYER_PLAYLIST_ID" val="ad4f2bd5bbab080c9c035b6c860f3b557708e2da"/>
  <p:tag name="ISPRING_SLIDE_ID_2" val="{C3C93872-13C5-4F61-B810-073FB289A203}"/>
  <p:tag name="ISPRING_PLAYER_LAYOUT_TYPE" val="Full"/>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TIMING" val="|3.373|6.115|3.586"/>
  <p:tag name="ISPRING_SLIDE_INDENT_LEVEL" val="0"/>
  <p:tag name="GENSWF_ADVANCE_TIME" val="35.98"/>
  <p:tag name="GENSWF_SLIDE_TITLE" val="Hoạt động 2: Nhận biết to nhỏ"/>
  <p:tag name="ISPRING_PLAYER_PLAYLIST_ID" val="ad4f2bd5bbab080c9c035b6c860f3b557708e2da"/>
  <p:tag name="ISPRING_SLIDE_ID_2" val="{8D6B0514-5170-43CB-AFEA-8550A27C5B86}"/>
  <p:tag name="ISPRING_PLAYER_LAYOUT_TYPE" val="Full"/>
</p:tagLst>
</file>

<file path=ppt/tags/tag34.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D8A43CDE-7631-4CD8-802F-473772AF15D4}"/>
</p:tagLst>
</file>

<file path=ppt/tags/tag35.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5EEC6CA7-64D7-42BD-AA8B-0CEAA73668BA}"/>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TIMING" val="|6.994"/>
  <p:tag name="ISPRING_SLIDE_INDENT_LEVEL" val="0"/>
  <p:tag name="GENSWF_SLIDE_TITLE" val="Hoạt động 2: Nhận biết to nhỏ"/>
  <p:tag name="ISPRING_PLAYER_PLAYLIST_ID" val="ad4f2bd5bbab080c9c035b6c860f3b557708e2da"/>
  <p:tag name="GENSWF_ADVANCE_TIME" val="28"/>
  <p:tag name="ISPRING_SLIDE_ID_2" val="{D2F26DD6-EE29-4F2D-838D-C7B87947F973}"/>
  <p:tag name="ISPRING_PLAYER_LAYOUT_TYPE" val="Full"/>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TIMING" val="|2.156|6.69|3.318"/>
  <p:tag name="ISPRING_SLIDE_INDENT_LEVEL" val="0"/>
  <p:tag name="GENSWF_ADVANCE_TIME" val="30.24"/>
  <p:tag name="GENSWF_SLIDE_TITLE" val="Hoạt động 2: Nhận biết to nhỏ"/>
  <p:tag name="ISPRING_PLAYER_PLAYLIST_ID" val="ad4f2bd5bbab080c9c035b6c860f3b557708e2da"/>
  <p:tag name="ISPRING_SLIDE_ID_2" val="{8785AF9A-BB9D-4FE0-B129-E1DD8BD47862}"/>
  <p:tag name="ISPRING_PLAYER_LAYOUT_TYPE" val="Full"/>
</p:tagLst>
</file>

<file path=ppt/tags/tag38.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F2DFE0CD-3460-41F9-BF1F-70783BBF9BA9}"/>
</p:tagLst>
</file>

<file path=ppt/tags/tag39.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0B5C3344-2DDE-4301-8828-69EA7E06A335}"/>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TIMING" val="|2.71|0.02|3.37|11.006|1.595|13.307|1.401"/>
  <p:tag name="GENSWF_ADVANCE_TIME" val="38.448"/>
  <p:tag name="GENSWF_SLIDE_TITLE" val="Mục đích - yêu cầu"/>
  <p:tag name="ISPRING_PLAYER_PLAYLIST_ID" val="ad4f2bd5bbab080c9c035b6c860f3b557708e2da"/>
  <p:tag name="ISPRING_SLIDE_ID_2" val="{924F00D4-E2AF-4826-952A-1F4EF6A2B004}"/>
  <p:tag name="ISPRING_PLAYER_LAYOUT_TYPE" val="Full"/>
</p:tagLst>
</file>

<file path=ppt/tags/tag40.xml><?xml version="1.0" encoding="utf-8"?>
<p:tagLst xmlns:a="http://schemas.openxmlformats.org/drawingml/2006/main" xmlns:r="http://schemas.openxmlformats.org/officeDocument/2006/relationships" xmlns:p="http://schemas.openxmlformats.org/presentationml/2006/main">
  <p:tag name="ISPRING_CUSTOM_TIMING_USED" val="1"/>
  <p:tag name="TIMING" val="|9.268"/>
  <p:tag name="ISPRING_SLIDE_INDENT_LEVEL" val="0"/>
  <p:tag name="GENSWF_ADVANCE_TIME" val="21.408"/>
  <p:tag name="GENSWF_SLIDE_TITLE" val="Hoạt động 2: Nhận biết to nhỏ"/>
  <p:tag name="ISPRING_PLAYER_PLAYLIST_ID" val="ad4f2bd5bbab080c9c035b6c860f3b557708e2da"/>
  <p:tag name="ISPRING_SLIDE_ID_2" val="{72B4A863-2D4E-4004-8857-546DA7B24D89}"/>
  <p:tag name="ISPRING_PLAYER_LAYOUT_TYPE" val="Full"/>
</p:tagLst>
</file>

<file path=ppt/tags/tag4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oạt động 2: Nhận biết to nhỏ"/>
  <p:tag name="ISPRING_PLAYER_PLAYLIST_ID" val="ad4f2bd5bbab080c9c035b6c860f3b557708e2da"/>
  <p:tag name="GENSWF_ADVANCE_TIME" val="13.402"/>
  <p:tag name="TIMING" val="|2.108"/>
  <p:tag name="ISPRING_SLIDE_ID_2" val="{87D79C1B-C0D8-431C-8C48-36C2699592F5}"/>
  <p:tag name="ISPRING_PLAYER_LAYOUT_TYPE" val="Full"/>
</p:tagLst>
</file>

<file path=ppt/tags/tag42.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9.84"/>
  <p:tag name="GENSWF_SLIDE_TITLE" val="HĐ3: Ôn luyện"/>
  <p:tag name="ISPRING_PLAYER_PLAYLIST_ID" val="ad4f2bd5bbab080c9c035b6c860f3b557708e2da"/>
  <p:tag name="ISPRING_SLIDE_ID_2" val="{71A225BF-0251-4B99-84E6-EEA982F32823}"/>
  <p:tag name="ISPRING_PLAYER_LAYOUT_TYPE" val="Full"/>
</p:tagLst>
</file>

<file path=ppt/tags/tag43.xml><?xml version="1.0" encoding="utf-8"?>
<p:tagLst xmlns:a="http://schemas.openxmlformats.org/drawingml/2006/main" xmlns:r="http://schemas.openxmlformats.org/officeDocument/2006/relationships" xmlns:p="http://schemas.openxmlformats.org/presentationml/2006/main">
  <p:tag name="ISPRING_CUSTOM_TIMING_USED" val="1"/>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SLIDE_INDENT_LEVEL" val="0"/>
  <p:tag name="ISPRING_QUIZ_RELATIVE_PATH" val="PHAN BIET TO-NHO 24-36THANG\quiz\quiz1.quiz"/>
  <p:tag name="GENSWF_SLIDE_TITLE" val="Tặng giỏ cho gấu"/>
  <p:tag name="GENSWF_ADVANCE_TIME" val="18.456"/>
  <p:tag name="ISPRING_PLAYER_PLAYLIST_ID" val="ad4f2bd5bbab080c9c035b6c860f3b557708e2da"/>
  <p:tag name="ISPRING_QUIZ_FULL_PATH" val="C:\Users\Admin\Desktop\LQV TOÁN_NHẬN BIẾT TO NHỎ\TEPNGUON\PHAN BIET TO-NHO 24-36THANG\quiz\quiz1.quiz"/>
  <p:tag name="ISPRING_SLIDE_ID_2" val="{9CA256FB-080F-492A-BF52-DF87A1BF7B6D}"/>
  <p:tag name="ISPRING_PLAYER_LAYOUT_TYPE" val="Full"/>
</p:tagLst>
</file>

<file path=ppt/tags/tag4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7.944"/>
  <p:tag name="GENSWF_SLIDE_TITLE" val="Xếp nấm"/>
  <p:tag name="ISPRING_PLAYER_PLAYLIST_ID" val="ad4f2bd5bbab080c9c035b6c860f3b557708e2da"/>
  <p:tag name="ISPRING_SLIDE_ID_2" val="{A30E108F-6B34-40E5-8C83-8725A3BBFA62}"/>
  <p:tag name="ISPRING_PLAYER_LAYOUT_TYPE" val="Full"/>
</p:tagLst>
</file>

<file path=ppt/tags/tag45.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TIMING" val="|6.588|3.51"/>
  <p:tag name="GENSWF_SLIDE_TITLE" val="Nấm to"/>
  <p:tag name="GENSWF_ADVANCE_TIME" val="28.2"/>
  <p:tag name="ISPRING_PLAYER_PLAYLIST_ID" val="ad4f2bd5bbab080c9c035b6c860f3b557708e2da"/>
  <p:tag name="ISPRING_SLIDE_ID_2" val="{ECE2F3B8-99D3-4514-9C4C-3190D6C4C89F}"/>
  <p:tag name="ISPRING_PLAYER_LAYOUT_TYPE" val="Full"/>
</p:tagLst>
</file>

<file path=ppt/tags/tag4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272"/>
  <p:tag name="GENSWF_SLIDE_TITLE" val="Chọn sai"/>
  <p:tag name="ISPRING_PLAYER_PLAYLIST_ID" val="ad4f2bd5bbab080c9c035b6c860f3b557708e2da"/>
  <p:tag name="ISPRING_SLIDE_ID_2" val="{D80C8DAF-A45A-4A02-B17B-686EE81FFF67}"/>
  <p:tag name="ISPRING_PLAYER_LAYOUT_TYPE" val="Full"/>
</p:tagLst>
</file>

<file path=ppt/tags/tag47.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2.64"/>
  <p:tag name="GENSWF_SLIDE_TITLE" val="Chọn đúng"/>
  <p:tag name="ISPRING_PLAYER_PLAYLIST_ID" val="ad4f2bd5bbab080c9c035b6c860f3b557708e2da"/>
  <p:tag name="ISPRING_SLIDE_ID_2" val="{4B1702A5-BA2F-4692-A778-6A33EA0BF9E7}"/>
  <p:tag name="ISPRING_PLAYER_LAYOUT_TYPE" val="Full"/>
</p:tagLst>
</file>

<file path=ppt/tags/tag48.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TIMING" val="|3.364|6.785|3.557"/>
  <p:tag name="GENSWF_SLIDE_TITLE" val="Nấm nhỏ"/>
  <p:tag name="GENSWF_ADVANCE_TIME" val="35.98"/>
  <p:tag name="ISPRING_PLAYER_PLAYLIST_ID" val="ad4f2bd5bbab080c9c035b6c860f3b557708e2da"/>
  <p:tag name="ISPRING_SLIDE_ID_2" val="{43E1535E-4445-4A4A-AE38-27090DE541D2}"/>
  <p:tag name="ISPRING_PLAYER_LAYOUT_TYPE" val="Full"/>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4.272"/>
  <p:tag name="GENSWF_SLIDE_TITLE" val="chọn sai"/>
  <p:tag name="ISPRING_PLAYER_PLAYLIST_ID" val="ad4f2bd5bbab080c9c035b6c860f3b557708e2da"/>
  <p:tag name="ISPRING_SLIDE_ID_2" val="{5D6739A6-9CC3-4683-9342-501680B4C868}"/>
  <p:tag name="ISPRING_PLAYER_LAYOUT_TYPE" val="Full"/>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ội dung"/>
  <p:tag name="ISPRING_SLIDE_INDENT_LEVEL" val="0"/>
  <p:tag name="ISPRING_PLAYER_PLAYLIST_ID" val="ad4f2bd5bbab080c9c035b6c860f3b557708e2da"/>
  <p:tag name="GENSWF_ADVANCE_TIME" val="26.376"/>
  <p:tag name="ISPRING_SLIDE_ID_2" val="{F242F644-771B-427C-8B04-9366CA5FC4A2}"/>
  <p:tag name="ISPRING_PLAYER_LAYOUT_TYPE" val="Full"/>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Chọn đúng"/>
  <p:tag name="ISPRING_PLAYER_PLAYLIST_ID" val="ad4f2bd5bbab080c9c035b6c860f3b557708e2da"/>
  <p:tag name="GENSWF_ADVANCE_TIME" val="4.24"/>
  <p:tag name="ISPRING_SLIDE_ID_2" val="{B39B8BB9-EE07-4177-AC1C-8A2D77D10396}"/>
  <p:tag name="ISPRING_PLAYER_LAYOUT_TYPE" val="Full"/>
</p:tagLst>
</file>

<file path=ppt/tags/tag5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17.816"/>
  <p:tag name="GENSWF_SLIDE_TITLE" val="4. Củng cố"/>
  <p:tag name="ISPRING_PLAYER_PLAYLIST_ID" val="ad4f2bd5bbab080c9c035b6c860f3b557708e2da"/>
  <p:tag name="TIMING" val="|0.699|5.136|1.232"/>
  <p:tag name="ISPRING_SLIDE_ID_2" val="{65DF63D6-2F30-46F6-99CE-2D589D48644A}"/>
  <p:tag name="ISPRING_PLAYER_LAYOUT_TYPE" val="Full"/>
</p:tagLst>
</file>

<file path=ppt/tags/tag5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5. Kết thúc"/>
  <p:tag name="ISPRING_SLIDE_INDENT_LEVEL" val="0"/>
  <p:tag name="ISPRING_PLAYER_PLAYLIST_ID" val="c2e7bc51d8b331ad40929d3d224467f21b5e898e"/>
  <p:tag name="GENSWF_ADVANCE_TIME" val="6.98"/>
  <p:tag name="ISPRING_SLIDE_ID_2" val="{C274C48F-A6AD-4DA6-8FD1-95D803DAC24D}"/>
  <p:tag name="ISPRING_PLAYER_LAYOUT_TYPE" val="Full"/>
</p:tagLst>
</file>

<file path=ppt/tags/tag53.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ISPRING_PLAYER_LAYOUT_TYPE" val="Full"/>
  <p:tag name="TIMING" val="|1.102|1.482"/>
  <p:tag name="GENSWF_SLIDE_TITLE" val="Lời cảm ơm"/>
  <p:tag name="ISPRING_PLAYER_PLAYLIST_ID" val="ad4f2bd5bbab080c9c035b6c860f3b557708e2da"/>
  <p:tag name="ISPRING_PRESENTER_ID" val="{E61E4E2D-4BA1-4574-BE63-EF8B0A7FFE38}"/>
  <p:tag name="GENSWF_ADVANCE_TIME" val="40.009"/>
  <p:tag name="ISPRING_SLIDE_ID_2" val="{B62AFCA4-F7AF-4178-9C9E-7C64CDC41308}"/>
</p:tagLst>
</file>

<file path=ppt/tags/tag5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hông tin tác giả"/>
  <p:tag name="ISPRING_SLIDE_INDENT_LEVEL" val="0"/>
  <p:tag name="ISPRING_PLAYER_PLAYLIST_ID" val="ad4f2bd5bbab080c9c035b6c860f3b557708e2da"/>
  <p:tag name="TIMING" val="|0.001|0.001"/>
  <p:tag name="GENSWF_ADVANCE_TIME" val="15.979"/>
  <p:tag name="ISPRING_SLIDE_ID_2" val="{EE2A72B5-EE89-47C9-A08F-F785A963F9BC}"/>
  <p:tag name="ISPRING_PLAYER_LAYOUT_TYPE" val="Full"/>
</p:tagLst>
</file>

<file path=ppt/tags/tag55.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Tài liệu tham khảo"/>
  <p:tag name="ISPRING_PLAYER_PLAYLIST_ID" val="ad4f2bd5bbab080c9c035b6c860f3b557708e2da"/>
  <p:tag name="ISPRING_PRESENTER_ID" val="{E61E4E2D-4BA1-4574-BE63-EF8B0A7FFE38}"/>
  <p:tag name="GENSWF_ADVANCE_TIME" val="15.979"/>
  <p:tag name="ISPRING_SLIDE_ID_2" val="{F45B7528-F74C-411D-BC61-950D73F06F24}"/>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ADVANCE_TIME" val="65.77"/>
  <p:tag name="GENSWF_SLIDE_TITLE" val="1. Ổn định tổ chức: Bài hát: Đố bạn"/>
  <p:tag name="ISPRING_SLIDE_ID_2" val="{1416C120-89A0-4DF5-A8AB-D7ADE05BF11F}"/>
  <p:tag name="ISPRING_PLAYER_LAYOUT_TYPE" val="Full"/>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36.359"/>
  <p:tag name="TIMING" val="|9.672|4.166"/>
  <p:tag name="ISPRING_SLIDE_INDENT_LEVEL" val="0"/>
  <p:tag name="GENSWF_SLIDE_TITLE" val="Trò chuyện về bài hát"/>
  <p:tag name="ISPRING_PLAYER_PLAYLIST_ID" val="ad4f2bd5bbab080c9c035b6c860f3b557708e2da"/>
  <p:tag name="ISPRING_SLIDE_ID_2" val="{103AE93E-8455-41E9-ACA4-629787C3ED39}"/>
  <p:tag name="ISPRING_PLAYER_LAYOUT_TYPE" val="Full"/>
</p:tagLst>
</file>

<file path=ppt/tags/tag8.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ADVANCE_TIME" val="4.272"/>
  <p:tag name="GENSWF_SLIDE_TITLE" val="Chọn sai"/>
  <p:tag name="ISPRING_PLAYER_PLAYLIST_ID" val="ad4f2bd5bbab080c9c035b6c860f3b557708e2da"/>
  <p:tag name="ISPRING_SLIDE_ID_2" val="{49C95D48-7CB4-4969-B753-650EED92F5A2}"/>
</p:tagLst>
</file>

<file path=ppt/tags/tag9.xml><?xml version="1.0" encoding="utf-8"?>
<p:tagLst xmlns:a="http://schemas.openxmlformats.org/drawingml/2006/main" xmlns:r="http://schemas.openxmlformats.org/officeDocument/2006/relationships" xmlns:p="http://schemas.openxmlformats.org/presentationml/2006/main">
  <p:tag name="ISPRING_SLIDE_INDENT_LEVEL" val="0"/>
  <p:tag name="ISPRING_PLAYER_LAYOUT_TYPE" val="Full"/>
  <p:tag name="ISPRING_CUSTOM_TIMING_USED" val="1"/>
  <p:tag name="GENSWF_SLIDE_TITLE" val="Chọn đúng"/>
  <p:tag name="GENSWF_ADVANCE_TIME" val="2.64"/>
  <p:tag name="ISPRING_PLAYER_PLAYLIST_ID" val="ad4f2bd5bbab080c9c035b6c860f3b557708e2da"/>
  <p:tag name="ISPRING_SLIDE_ID_2" val="{6F79813D-A06C-49D6-8A99-CC3AB8ECDCE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3083</TotalTime>
  <Words>669</Words>
  <Application>Microsoft Office PowerPoint</Application>
  <PresentationFormat>A4 Paper (210x297 mm)</PresentationFormat>
  <Paragraphs>133</Paragraphs>
  <Slides>54</Slides>
  <Notes>54</Notes>
  <HiddenSlides>0</HiddenSlides>
  <MMClips>4</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vector>
  </TitlesOfParts>
  <Company>Tien Ich May Tinh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NHAN BIET TO-NHO 24-36 THANG</dc:title>
  <dc:creator>Lưu Phương Thảo</dc:creator>
  <cp:lastModifiedBy>Admin</cp:lastModifiedBy>
  <cp:revision>308</cp:revision>
  <dcterms:created xsi:type="dcterms:W3CDTF">2020-12-13T02:53:57Z</dcterms:created>
  <dcterms:modified xsi:type="dcterms:W3CDTF">2021-01-20T08:01:18Z</dcterms:modified>
</cp:coreProperties>
</file>